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0" r:id="rId5"/>
  </p:sldMasterIdLst>
  <p:notesMasterIdLst>
    <p:notesMasterId r:id="rId11"/>
  </p:notesMasterIdLst>
  <p:handoutMasterIdLst>
    <p:handoutMasterId r:id="rId12"/>
  </p:handoutMasterIdLst>
  <p:sldIdLst>
    <p:sldId id="352" r:id="rId6"/>
    <p:sldId id="4045" r:id="rId7"/>
    <p:sldId id="4051" r:id="rId8"/>
    <p:sldId id="4052" r:id="rId9"/>
    <p:sldId id="379" r:id="rId10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elfolien" id="{DD7267FB-E896-4A71-9CEC-8238A880CBC6}">
          <p14:sldIdLst>
            <p14:sldId id="352"/>
          </p14:sldIdLst>
        </p14:section>
        <p14:section name="Inhaltsfolien" id="{74BB61FC-0E4A-4684-97C3-EAE2463FE741}">
          <p14:sldIdLst>
            <p14:sldId id="4045"/>
            <p14:sldId id="4051"/>
            <p14:sldId id="4052"/>
            <p14:sldId id="3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1A40"/>
    <a:srgbClr val="4BBEE1"/>
    <a:srgbClr val="AAAC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E9639D4-E3E2-4D34-9284-5A2195B3D0D7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44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726" y="90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0" d="100"/>
          <a:sy n="90" d="100"/>
        </p:scale>
        <p:origin x="3174" y="3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DEA948EB-D776-424B-AC5D-92ED419A7C2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DCA7A77-A6F0-40AC-9965-1A163F840F2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B3F616-99B3-40CD-9F9C-465B2C6B6F62}" type="datetimeFigureOut">
              <a:rPr lang="de-DE" smtClean="0"/>
              <a:t>17.07.2025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9FFBD0C-3EDE-4846-8875-5C41EB8CAFA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4F4F614-1D25-4227-ACC9-1A99B291A18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D00DF0-455D-4B82-A313-D6CF2436BB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5346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F3FA4C-0999-450A-A5FB-600C94D7F14A}" type="datetimeFigureOut">
              <a:rPr lang="de-DE" smtClean="0"/>
              <a:t>17.07.2025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EBA8C4-36CB-4A92-BB02-8005780B59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1555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7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ckblatt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rafik 14">
            <a:extLst>
              <a:ext uri="{FF2B5EF4-FFF2-40B4-BE49-F238E27FC236}">
                <a16:creationId xmlns:a16="http://schemas.microsoft.com/office/drawing/2014/main" id="{F7207DD9-A701-4C98-A3C0-027FE95D8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875"/>
            <a:ext cx="7120128" cy="6858000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4CFE2D5C-7629-4472-B1D6-966BA90C40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1" y="4669214"/>
            <a:ext cx="5578800" cy="1223681"/>
          </a:xfrm>
        </p:spPr>
        <p:txBody>
          <a:bodyPr anchor="t" anchorCtr="0">
            <a:noAutofit/>
          </a:bodyPr>
          <a:lstStyle>
            <a:lvl1pPr>
              <a:lnSpc>
                <a:spcPts val="2200"/>
              </a:lnSpc>
              <a:defRPr sz="2000" cap="none" baseline="0"/>
            </a:lvl1pPr>
          </a:lstStyle>
          <a:p>
            <a:r>
              <a:rPr lang="de-DE" dirty="0"/>
              <a:t>Untertitel bearbeiten</a:t>
            </a:r>
            <a:br>
              <a:rPr lang="de-DE" dirty="0"/>
            </a:br>
            <a:r>
              <a:rPr lang="de-DE" dirty="0"/>
              <a:t>4-zeilig</a:t>
            </a:r>
            <a:br>
              <a:rPr lang="de-DE" dirty="0"/>
            </a:br>
            <a:endParaRPr lang="de-DE" dirty="0"/>
          </a:p>
        </p:txBody>
      </p:sp>
      <p:sp>
        <p:nvSpPr>
          <p:cNvPr id="12" name="Textplatzhalter 5">
            <a:extLst>
              <a:ext uri="{FF2B5EF4-FFF2-40B4-BE49-F238E27FC236}">
                <a16:creationId xmlns:a16="http://schemas.microsoft.com/office/drawing/2014/main" id="{2C116567-3BDC-4DE9-876C-86BB0EB106B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6001" y="3437651"/>
            <a:ext cx="5578800" cy="1223682"/>
          </a:xfrm>
        </p:spPr>
        <p:txBody>
          <a:bodyPr anchor="b" anchorCtr="0">
            <a:noAutofit/>
          </a:bodyPr>
          <a:lstStyle>
            <a:lvl1pPr marL="0" indent="0">
              <a:lnSpc>
                <a:spcPts val="3000"/>
              </a:lnSpc>
              <a:buNone/>
              <a:defRPr sz="2800" cap="all" spc="50" baseline="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5E025891-DCCE-43E4-9926-DF808D51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0" y="5962478"/>
            <a:ext cx="5578787" cy="288000"/>
          </a:xfrm>
        </p:spPr>
        <p:txBody>
          <a:bodyPr anchor="b" anchorCtr="0">
            <a:noAutofit/>
          </a:bodyPr>
          <a:lstStyle>
            <a:lvl1pPr marL="0" indent="0">
              <a:lnSpc>
                <a:spcPts val="1650"/>
              </a:lnSpc>
              <a:buNone/>
              <a:defRPr sz="1400"/>
            </a:lvl1pPr>
            <a:lvl2pPr marL="180000" indent="0">
              <a:buNone/>
              <a:defRPr/>
            </a:lvl2pPr>
          </a:lstStyle>
          <a:p>
            <a:pPr lvl="0"/>
            <a:r>
              <a:rPr lang="de-DE" dirty="0"/>
              <a:t>Autor bearbeiten</a:t>
            </a:r>
          </a:p>
        </p:txBody>
      </p:sp>
      <p:sp>
        <p:nvSpPr>
          <p:cNvPr id="9" name="Textplatzhalter 2">
            <a:extLst>
              <a:ext uri="{FF2B5EF4-FFF2-40B4-BE49-F238E27FC236}">
                <a16:creationId xmlns:a16="http://schemas.microsoft.com/office/drawing/2014/main" id="{8880C888-455D-4E3E-99F4-BB13627DA38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6000" y="6262577"/>
            <a:ext cx="5578787" cy="288000"/>
          </a:xfrm>
        </p:spPr>
        <p:txBody>
          <a:bodyPr anchor="t" anchorCtr="0">
            <a:noAutofit/>
          </a:bodyPr>
          <a:lstStyle>
            <a:lvl1pPr marL="0" indent="0">
              <a:lnSpc>
                <a:spcPts val="1650"/>
              </a:lnSpc>
              <a:buNone/>
              <a:defRPr sz="1400"/>
            </a:lvl1pPr>
            <a:lvl2pPr marL="180000" indent="0">
              <a:buNone/>
              <a:defRPr/>
            </a:lvl2pPr>
          </a:lstStyle>
          <a:p>
            <a:pPr lvl="0"/>
            <a:r>
              <a:rPr lang="de-DE" dirty="0"/>
              <a:t>XX.XX.XXXX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C876345E-C15F-4046-9105-A017DABD016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375160" y="442800"/>
            <a:ext cx="2297951" cy="469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19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sei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51598CE5-5CA2-425D-B930-C2B81565DD87}"/>
              </a:ext>
            </a:extLst>
          </p:cNvPr>
          <p:cNvSpPr txBox="1"/>
          <p:nvPr userDrawn="1"/>
        </p:nvSpPr>
        <p:spPr>
          <a:xfrm>
            <a:off x="515939" y="404813"/>
            <a:ext cx="7128000" cy="79450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2700"/>
              </a:lnSpc>
            </a:pPr>
            <a:r>
              <a:rPr lang="de-DE" sz="2600" cap="all" spc="10" baseline="0" dirty="0">
                <a:latin typeface="+mj-lt"/>
              </a:rPr>
              <a:t>Danke für Ihre Aufmerksamkeit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9FD5FA6-4336-4DC4-8F40-747BEFEC2F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5939" y="1549974"/>
            <a:ext cx="3520800" cy="4701600"/>
          </a:xfrm>
        </p:spPr>
        <p:txBody>
          <a:bodyPr lIns="0">
            <a:noAutofit/>
          </a:bodyPr>
          <a:lstStyle>
            <a:lvl1pPr marL="0" indent="0">
              <a:lnSpc>
                <a:spcPts val="1850"/>
              </a:lnSpc>
              <a:buFontTx/>
              <a:buNone/>
              <a:defRPr sz="16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F8F9A494-A315-4FE4-BCD0-2263EEFABDD6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4278886" y="1549974"/>
            <a:ext cx="1001143" cy="7884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800"/>
            </a:lvl1pPr>
          </a:lstStyle>
          <a:p>
            <a:endParaRPr lang="de-DE" dirty="0"/>
          </a:p>
        </p:txBody>
      </p:sp>
      <p:sp>
        <p:nvSpPr>
          <p:cNvPr id="10" name="Bildplatzhalter 8">
            <a:extLst>
              <a:ext uri="{FF2B5EF4-FFF2-40B4-BE49-F238E27FC236}">
                <a16:creationId xmlns:a16="http://schemas.microsoft.com/office/drawing/2014/main" id="{88880A0F-9506-40D1-86A9-D1CFEECCED49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8118707" y="1549974"/>
            <a:ext cx="1001143" cy="7884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800"/>
            </a:lvl1pPr>
          </a:lstStyle>
          <a:p>
            <a:endParaRPr lang="de-DE" dirty="0"/>
          </a:p>
        </p:txBody>
      </p:sp>
      <p:sp>
        <p:nvSpPr>
          <p:cNvPr id="11" name="Textplatzhalter 15">
            <a:extLst>
              <a:ext uri="{FF2B5EF4-FFF2-40B4-BE49-F238E27FC236}">
                <a16:creationId xmlns:a16="http://schemas.microsoft.com/office/drawing/2014/main" id="{C227D059-C149-41D1-8D72-DDCEE496CDF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367000" y="1549974"/>
            <a:ext cx="2304000" cy="788767"/>
          </a:xfrm>
        </p:spPr>
        <p:txBody>
          <a:bodyPr>
            <a:noAutofit/>
          </a:bodyPr>
          <a:lstStyle>
            <a:lvl1pPr marL="0" indent="0">
              <a:lnSpc>
                <a:spcPts val="1850"/>
              </a:lnSpc>
              <a:buFontTx/>
              <a:buNone/>
              <a:defRPr sz="1400"/>
            </a:lvl1pPr>
            <a:lvl2pPr marL="300038" indent="0">
              <a:lnSpc>
                <a:spcPts val="1400"/>
              </a:lnSpc>
              <a:buFontTx/>
              <a:buNone/>
              <a:defRPr sz="1200"/>
            </a:lvl2pPr>
            <a:lvl3pPr marL="538163" indent="0">
              <a:lnSpc>
                <a:spcPts val="1400"/>
              </a:lnSpc>
              <a:buFontTx/>
              <a:buNone/>
              <a:defRPr sz="1200"/>
            </a:lvl3pPr>
            <a:lvl4pPr marL="785812" indent="0">
              <a:lnSpc>
                <a:spcPts val="1400"/>
              </a:lnSpc>
              <a:buFontTx/>
              <a:buNone/>
              <a:defRPr sz="1200"/>
            </a:lvl4pPr>
            <a:lvl5pPr marL="917575" indent="0">
              <a:lnSpc>
                <a:spcPts val="1400"/>
              </a:lnSpc>
              <a:buFontTx/>
              <a:buNone/>
              <a:defRPr sz="1200"/>
            </a:lvl5pPr>
          </a:lstStyle>
          <a:p>
            <a:pPr lvl="0"/>
            <a:r>
              <a:rPr lang="de-DE" dirty="0"/>
              <a:t>Vorname Name</a:t>
            </a:r>
          </a:p>
          <a:p>
            <a:pPr lvl="0"/>
            <a:r>
              <a:rPr lang="de-DE" dirty="0"/>
              <a:t>T +49 XX </a:t>
            </a:r>
            <a:r>
              <a:rPr lang="de-DE" dirty="0" err="1"/>
              <a:t>XX</a:t>
            </a:r>
            <a:r>
              <a:rPr lang="de-DE" dirty="0"/>
              <a:t> </a:t>
            </a:r>
            <a:r>
              <a:rPr lang="de-DE" dirty="0" err="1"/>
              <a:t>XX</a:t>
            </a:r>
            <a:r>
              <a:rPr lang="de-DE" dirty="0"/>
              <a:t> XXX</a:t>
            </a:r>
          </a:p>
          <a:p>
            <a:pPr lvl="0"/>
            <a:r>
              <a:rPr lang="de-DE" dirty="0"/>
              <a:t>m.mustermann@hs-rm.de</a:t>
            </a:r>
          </a:p>
        </p:txBody>
      </p:sp>
      <p:sp>
        <p:nvSpPr>
          <p:cNvPr id="12" name="Textplatzhalter 15">
            <a:extLst>
              <a:ext uri="{FF2B5EF4-FFF2-40B4-BE49-F238E27FC236}">
                <a16:creationId xmlns:a16="http://schemas.microsoft.com/office/drawing/2014/main" id="{1AE9B0B1-145B-4598-A92C-B0D98A540CB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527179" y="2581997"/>
            <a:ext cx="2340000" cy="788767"/>
          </a:xfrm>
        </p:spPr>
        <p:txBody>
          <a:bodyPr>
            <a:noAutofit/>
          </a:bodyPr>
          <a:lstStyle>
            <a:lvl1pPr marL="0" indent="0">
              <a:lnSpc>
                <a:spcPts val="1850"/>
              </a:lnSpc>
              <a:buFontTx/>
              <a:buNone/>
              <a:defRPr sz="1400"/>
            </a:lvl1pPr>
            <a:lvl2pPr marL="300038" indent="0">
              <a:lnSpc>
                <a:spcPts val="1400"/>
              </a:lnSpc>
              <a:buFontTx/>
              <a:buNone/>
              <a:defRPr sz="1200"/>
            </a:lvl2pPr>
            <a:lvl3pPr marL="538163" indent="0">
              <a:lnSpc>
                <a:spcPts val="1400"/>
              </a:lnSpc>
              <a:buFontTx/>
              <a:buNone/>
              <a:defRPr sz="1200"/>
            </a:lvl3pPr>
            <a:lvl4pPr marL="785812" indent="0">
              <a:lnSpc>
                <a:spcPts val="1400"/>
              </a:lnSpc>
              <a:buFontTx/>
              <a:buNone/>
              <a:defRPr sz="1200"/>
            </a:lvl4pPr>
            <a:lvl5pPr marL="917575" indent="0">
              <a:lnSpc>
                <a:spcPts val="1400"/>
              </a:lnSpc>
              <a:buFontTx/>
              <a:buNone/>
              <a:defRPr sz="1200"/>
            </a:lvl5pPr>
          </a:lstStyle>
          <a:p>
            <a:pPr lvl="0"/>
            <a:r>
              <a:rPr lang="de-DE" dirty="0"/>
              <a:t>Vorname Name</a:t>
            </a:r>
          </a:p>
          <a:p>
            <a:pPr lvl="0"/>
            <a:r>
              <a:rPr lang="de-DE" dirty="0"/>
              <a:t>T +49 XX </a:t>
            </a:r>
            <a:r>
              <a:rPr lang="de-DE" dirty="0" err="1"/>
              <a:t>XX</a:t>
            </a:r>
            <a:r>
              <a:rPr lang="de-DE" dirty="0"/>
              <a:t> </a:t>
            </a:r>
            <a:r>
              <a:rPr lang="de-DE" dirty="0" err="1"/>
              <a:t>XX</a:t>
            </a:r>
            <a:r>
              <a:rPr lang="de-DE" dirty="0"/>
              <a:t> XXX</a:t>
            </a:r>
          </a:p>
          <a:p>
            <a:pPr lvl="0"/>
            <a:r>
              <a:rPr lang="de-DE" dirty="0"/>
              <a:t>m.musterfrau@hs-rm.de</a:t>
            </a:r>
          </a:p>
        </p:txBody>
      </p:sp>
      <p:sp>
        <p:nvSpPr>
          <p:cNvPr id="13" name="Textplatzhalter 15">
            <a:extLst>
              <a:ext uri="{FF2B5EF4-FFF2-40B4-BE49-F238E27FC236}">
                <a16:creationId xmlns:a16="http://schemas.microsoft.com/office/drawing/2014/main" id="{C2441D33-5041-4224-B19D-DD47A05941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27177" y="1549974"/>
            <a:ext cx="2340000" cy="792000"/>
          </a:xfrm>
        </p:spPr>
        <p:txBody>
          <a:bodyPr>
            <a:noAutofit/>
          </a:bodyPr>
          <a:lstStyle>
            <a:lvl1pPr marL="0" indent="0">
              <a:lnSpc>
                <a:spcPts val="1850"/>
              </a:lnSpc>
              <a:buFontTx/>
              <a:buNone/>
              <a:defRPr sz="1400"/>
            </a:lvl1pPr>
            <a:lvl2pPr marL="300038" indent="0">
              <a:lnSpc>
                <a:spcPts val="1400"/>
              </a:lnSpc>
              <a:buFontTx/>
              <a:buNone/>
              <a:defRPr sz="1200"/>
            </a:lvl2pPr>
            <a:lvl3pPr marL="538163" indent="0">
              <a:lnSpc>
                <a:spcPts val="1400"/>
              </a:lnSpc>
              <a:buFontTx/>
              <a:buNone/>
              <a:defRPr sz="1200"/>
            </a:lvl3pPr>
            <a:lvl4pPr marL="785812" indent="0">
              <a:lnSpc>
                <a:spcPts val="1400"/>
              </a:lnSpc>
              <a:buFontTx/>
              <a:buNone/>
              <a:defRPr sz="1200"/>
            </a:lvl4pPr>
            <a:lvl5pPr marL="917575" indent="0">
              <a:lnSpc>
                <a:spcPts val="1400"/>
              </a:lnSpc>
              <a:buFontTx/>
              <a:buNone/>
              <a:defRPr sz="1200"/>
            </a:lvl5pPr>
          </a:lstStyle>
          <a:p>
            <a:pPr lvl="0"/>
            <a:r>
              <a:rPr lang="de-DE" dirty="0"/>
              <a:t>Vorname Name</a:t>
            </a:r>
          </a:p>
          <a:p>
            <a:pPr lvl="0"/>
            <a:r>
              <a:rPr lang="de-DE" dirty="0"/>
              <a:t>T +49 XX </a:t>
            </a:r>
            <a:r>
              <a:rPr lang="de-DE" dirty="0" err="1"/>
              <a:t>XX</a:t>
            </a:r>
            <a:r>
              <a:rPr lang="de-DE" dirty="0"/>
              <a:t> </a:t>
            </a:r>
            <a:r>
              <a:rPr lang="de-DE" dirty="0" err="1"/>
              <a:t>XX</a:t>
            </a:r>
            <a:r>
              <a:rPr lang="de-DE" dirty="0"/>
              <a:t> XXX</a:t>
            </a:r>
          </a:p>
          <a:p>
            <a:pPr lvl="0"/>
            <a:r>
              <a:rPr lang="de-DE" dirty="0"/>
              <a:t>m.musterfrau@hs-rm.de</a:t>
            </a:r>
          </a:p>
        </p:txBody>
      </p:sp>
      <p:sp>
        <p:nvSpPr>
          <p:cNvPr id="19" name="Bildplatzhalter 8">
            <a:extLst>
              <a:ext uri="{FF2B5EF4-FFF2-40B4-BE49-F238E27FC236}">
                <a16:creationId xmlns:a16="http://schemas.microsoft.com/office/drawing/2014/main" id="{240E2EF7-08A3-4E1A-943A-32BA99F8599F}"/>
              </a:ext>
            </a:extLst>
          </p:cNvPr>
          <p:cNvSpPr>
            <a:spLocks noGrp="1" noChangeAspect="1"/>
          </p:cNvSpPr>
          <p:nvPr>
            <p:ph type="pic" sz="quarter" idx="21"/>
          </p:nvPr>
        </p:nvSpPr>
        <p:spPr>
          <a:xfrm>
            <a:off x="4283889" y="2581997"/>
            <a:ext cx="1001143" cy="7884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800"/>
            </a:lvl1pPr>
          </a:lstStyle>
          <a:p>
            <a:endParaRPr lang="de-DE" dirty="0"/>
          </a:p>
        </p:txBody>
      </p:sp>
      <p:sp>
        <p:nvSpPr>
          <p:cNvPr id="20" name="Datumsplatzhalter 3">
            <a:extLst>
              <a:ext uri="{FF2B5EF4-FFF2-40B4-BE49-F238E27FC236}">
                <a16:creationId xmlns:a16="http://schemas.microsoft.com/office/drawing/2014/main" id="{BA9DBB5F-B84E-4A6D-81F4-2DF139E501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5939" y="6459053"/>
            <a:ext cx="1462258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9DB92A0D-24B6-4A92-B8E5-B059D96B2A6D}" type="datetime1">
              <a:rPr lang="de-DE" smtClean="0"/>
              <a:t>17.07.2025</a:t>
            </a:fld>
            <a:endParaRPr lang="de-DE" dirty="0"/>
          </a:p>
        </p:txBody>
      </p:sp>
      <p:sp>
        <p:nvSpPr>
          <p:cNvPr id="21" name="Fußzeilenplatzhalter 4">
            <a:extLst>
              <a:ext uri="{FF2B5EF4-FFF2-40B4-BE49-F238E27FC236}">
                <a16:creationId xmlns:a16="http://schemas.microsoft.com/office/drawing/2014/main" id="{C9586686-0557-4E71-8A9A-DC86531EDE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8885" y="6459053"/>
            <a:ext cx="6970854" cy="183597"/>
          </a:xfrm>
          <a:prstGeom prst="rect">
            <a:avLst/>
          </a:prstGeom>
        </p:spPr>
        <p:txBody>
          <a:bodyPr vert="horz" lIns="0" tIns="0" rIns="12600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PowerPoint Master - Hochschule RheinMain</a:t>
            </a:r>
          </a:p>
        </p:txBody>
      </p:sp>
      <p:sp>
        <p:nvSpPr>
          <p:cNvPr id="22" name="Foliennummernplatzhalter 5">
            <a:extLst>
              <a:ext uri="{FF2B5EF4-FFF2-40B4-BE49-F238E27FC236}">
                <a16:creationId xmlns:a16="http://schemas.microsoft.com/office/drawing/2014/main" id="{5500D1F4-4A75-4C5E-A1B4-3CF498E858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49739" y="6459053"/>
            <a:ext cx="421261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AB9763B8-9F99-46B4-A432-D63A3AB306D2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664E42D8-13E1-47C9-99BA-7CD1720522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75160" y="442800"/>
            <a:ext cx="2297951" cy="469747"/>
          </a:xfrm>
          <a:prstGeom prst="rect">
            <a:avLst/>
          </a:prstGeom>
        </p:spPr>
      </p:pic>
      <p:sp>
        <p:nvSpPr>
          <p:cNvPr id="28" name="Textplatzhalter 15">
            <a:extLst>
              <a:ext uri="{FF2B5EF4-FFF2-40B4-BE49-F238E27FC236}">
                <a16:creationId xmlns:a16="http://schemas.microsoft.com/office/drawing/2014/main" id="{DC6E4FDB-7A09-4701-8FB5-1FC4D7D24F9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67000" y="2581997"/>
            <a:ext cx="2304000" cy="788767"/>
          </a:xfrm>
        </p:spPr>
        <p:txBody>
          <a:bodyPr>
            <a:noAutofit/>
          </a:bodyPr>
          <a:lstStyle>
            <a:lvl1pPr marL="0" indent="0">
              <a:lnSpc>
                <a:spcPts val="1850"/>
              </a:lnSpc>
              <a:buFontTx/>
              <a:buNone/>
              <a:defRPr sz="1400"/>
            </a:lvl1pPr>
            <a:lvl2pPr marL="300038" indent="0">
              <a:lnSpc>
                <a:spcPts val="1400"/>
              </a:lnSpc>
              <a:buFontTx/>
              <a:buNone/>
              <a:defRPr sz="1200"/>
            </a:lvl2pPr>
            <a:lvl3pPr marL="538163" indent="0">
              <a:lnSpc>
                <a:spcPts val="1400"/>
              </a:lnSpc>
              <a:buFontTx/>
              <a:buNone/>
              <a:defRPr sz="1200"/>
            </a:lvl3pPr>
            <a:lvl4pPr marL="785812" indent="0">
              <a:lnSpc>
                <a:spcPts val="1400"/>
              </a:lnSpc>
              <a:buFontTx/>
              <a:buNone/>
              <a:defRPr sz="1200"/>
            </a:lvl4pPr>
            <a:lvl5pPr marL="917575" indent="0">
              <a:lnSpc>
                <a:spcPts val="1400"/>
              </a:lnSpc>
              <a:buFontTx/>
              <a:buNone/>
              <a:defRPr sz="1200"/>
            </a:lvl5pPr>
          </a:lstStyle>
          <a:p>
            <a:pPr lvl="0"/>
            <a:r>
              <a:rPr lang="de-DE" dirty="0"/>
              <a:t>Vorname Name</a:t>
            </a:r>
          </a:p>
          <a:p>
            <a:pPr lvl="0"/>
            <a:r>
              <a:rPr lang="de-DE" dirty="0"/>
              <a:t>T +49 XX </a:t>
            </a:r>
            <a:r>
              <a:rPr lang="de-DE" dirty="0" err="1"/>
              <a:t>XX</a:t>
            </a:r>
            <a:r>
              <a:rPr lang="de-DE" dirty="0"/>
              <a:t> </a:t>
            </a:r>
            <a:r>
              <a:rPr lang="de-DE" dirty="0" err="1"/>
              <a:t>XX</a:t>
            </a:r>
            <a:r>
              <a:rPr lang="de-DE" dirty="0"/>
              <a:t> XXX</a:t>
            </a:r>
          </a:p>
          <a:p>
            <a:pPr lvl="0"/>
            <a:r>
              <a:rPr lang="de-DE" dirty="0"/>
              <a:t>m.mustermann@hs-rm.de</a:t>
            </a:r>
          </a:p>
        </p:txBody>
      </p:sp>
      <p:sp>
        <p:nvSpPr>
          <p:cNvPr id="29" name="Bildplatzhalter 8">
            <a:extLst>
              <a:ext uri="{FF2B5EF4-FFF2-40B4-BE49-F238E27FC236}">
                <a16:creationId xmlns:a16="http://schemas.microsoft.com/office/drawing/2014/main" id="{C22102B4-9BDB-4253-B940-2A5F5E4AF2DD}"/>
              </a:ext>
            </a:extLst>
          </p:cNvPr>
          <p:cNvSpPr>
            <a:spLocks noGrp="1" noChangeAspect="1"/>
          </p:cNvSpPr>
          <p:nvPr>
            <p:ph type="pic" sz="quarter" idx="23"/>
          </p:nvPr>
        </p:nvSpPr>
        <p:spPr>
          <a:xfrm>
            <a:off x="8118707" y="2581997"/>
            <a:ext cx="1001143" cy="7884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800"/>
            </a:lvl1pPr>
          </a:lstStyle>
          <a:p>
            <a:endParaRPr lang="de-DE" dirty="0"/>
          </a:p>
        </p:txBody>
      </p:sp>
      <p:sp>
        <p:nvSpPr>
          <p:cNvPr id="33" name="Textplatzhalter 15">
            <a:extLst>
              <a:ext uri="{FF2B5EF4-FFF2-40B4-BE49-F238E27FC236}">
                <a16:creationId xmlns:a16="http://schemas.microsoft.com/office/drawing/2014/main" id="{3C25F7C3-5B78-4112-91DC-29AD3A69CE8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527179" y="3621607"/>
            <a:ext cx="2340000" cy="788767"/>
          </a:xfrm>
        </p:spPr>
        <p:txBody>
          <a:bodyPr>
            <a:noAutofit/>
          </a:bodyPr>
          <a:lstStyle>
            <a:lvl1pPr marL="0" indent="0">
              <a:lnSpc>
                <a:spcPts val="1850"/>
              </a:lnSpc>
              <a:buFontTx/>
              <a:buNone/>
              <a:defRPr sz="1400"/>
            </a:lvl1pPr>
            <a:lvl2pPr marL="300038" indent="0">
              <a:lnSpc>
                <a:spcPts val="1400"/>
              </a:lnSpc>
              <a:buFontTx/>
              <a:buNone/>
              <a:defRPr sz="1200"/>
            </a:lvl2pPr>
            <a:lvl3pPr marL="538163" indent="0">
              <a:lnSpc>
                <a:spcPts val="1400"/>
              </a:lnSpc>
              <a:buFontTx/>
              <a:buNone/>
              <a:defRPr sz="1200"/>
            </a:lvl3pPr>
            <a:lvl4pPr marL="785812" indent="0">
              <a:lnSpc>
                <a:spcPts val="1400"/>
              </a:lnSpc>
              <a:buFontTx/>
              <a:buNone/>
              <a:defRPr sz="1200"/>
            </a:lvl4pPr>
            <a:lvl5pPr marL="917575" indent="0">
              <a:lnSpc>
                <a:spcPts val="1400"/>
              </a:lnSpc>
              <a:buFontTx/>
              <a:buNone/>
              <a:defRPr sz="1200"/>
            </a:lvl5pPr>
          </a:lstStyle>
          <a:p>
            <a:pPr lvl="0"/>
            <a:r>
              <a:rPr lang="de-DE" dirty="0"/>
              <a:t>Vorname Name</a:t>
            </a:r>
          </a:p>
          <a:p>
            <a:pPr lvl="0"/>
            <a:r>
              <a:rPr lang="de-DE" dirty="0"/>
              <a:t>T +49 XX </a:t>
            </a:r>
            <a:r>
              <a:rPr lang="de-DE" dirty="0" err="1"/>
              <a:t>XX</a:t>
            </a:r>
            <a:r>
              <a:rPr lang="de-DE" dirty="0"/>
              <a:t> </a:t>
            </a:r>
            <a:r>
              <a:rPr lang="de-DE" dirty="0" err="1"/>
              <a:t>XX</a:t>
            </a:r>
            <a:r>
              <a:rPr lang="de-DE" dirty="0"/>
              <a:t> XXX</a:t>
            </a:r>
          </a:p>
          <a:p>
            <a:pPr lvl="0"/>
            <a:r>
              <a:rPr lang="de-DE" dirty="0"/>
              <a:t>m.musterfrau@hs-rm.de</a:t>
            </a:r>
          </a:p>
        </p:txBody>
      </p:sp>
      <p:sp>
        <p:nvSpPr>
          <p:cNvPr id="35" name="Bildplatzhalter 8">
            <a:extLst>
              <a:ext uri="{FF2B5EF4-FFF2-40B4-BE49-F238E27FC236}">
                <a16:creationId xmlns:a16="http://schemas.microsoft.com/office/drawing/2014/main" id="{ABEDFD04-511A-4CE6-BB2D-0AF176480515}"/>
              </a:ext>
            </a:extLst>
          </p:cNvPr>
          <p:cNvSpPr>
            <a:spLocks noGrp="1" noChangeAspect="1"/>
          </p:cNvSpPr>
          <p:nvPr>
            <p:ph type="pic" sz="quarter" idx="29"/>
          </p:nvPr>
        </p:nvSpPr>
        <p:spPr>
          <a:xfrm>
            <a:off x="4283889" y="3621607"/>
            <a:ext cx="1001143" cy="7884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800"/>
            </a:lvl1pPr>
          </a:lstStyle>
          <a:p>
            <a:endParaRPr lang="de-DE" dirty="0"/>
          </a:p>
        </p:txBody>
      </p:sp>
      <p:sp>
        <p:nvSpPr>
          <p:cNvPr id="36" name="Textplatzhalter 15">
            <a:extLst>
              <a:ext uri="{FF2B5EF4-FFF2-40B4-BE49-F238E27FC236}">
                <a16:creationId xmlns:a16="http://schemas.microsoft.com/office/drawing/2014/main" id="{12A33857-16EE-4D6F-B0B4-B1BF44AFC4D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367000" y="3621607"/>
            <a:ext cx="2304000" cy="788767"/>
          </a:xfrm>
        </p:spPr>
        <p:txBody>
          <a:bodyPr>
            <a:noAutofit/>
          </a:bodyPr>
          <a:lstStyle>
            <a:lvl1pPr marL="0" indent="0">
              <a:lnSpc>
                <a:spcPts val="1850"/>
              </a:lnSpc>
              <a:buFontTx/>
              <a:buNone/>
              <a:defRPr sz="1400"/>
            </a:lvl1pPr>
            <a:lvl2pPr marL="300038" indent="0">
              <a:lnSpc>
                <a:spcPts val="1400"/>
              </a:lnSpc>
              <a:buFontTx/>
              <a:buNone/>
              <a:defRPr sz="1200"/>
            </a:lvl2pPr>
            <a:lvl3pPr marL="538163" indent="0">
              <a:lnSpc>
                <a:spcPts val="1400"/>
              </a:lnSpc>
              <a:buFontTx/>
              <a:buNone/>
              <a:defRPr sz="1200"/>
            </a:lvl3pPr>
            <a:lvl4pPr marL="785812" indent="0">
              <a:lnSpc>
                <a:spcPts val="1400"/>
              </a:lnSpc>
              <a:buFontTx/>
              <a:buNone/>
              <a:defRPr sz="1200"/>
            </a:lvl4pPr>
            <a:lvl5pPr marL="917575" indent="0">
              <a:lnSpc>
                <a:spcPts val="1400"/>
              </a:lnSpc>
              <a:buFontTx/>
              <a:buNone/>
              <a:defRPr sz="1200"/>
            </a:lvl5pPr>
          </a:lstStyle>
          <a:p>
            <a:pPr lvl="0"/>
            <a:r>
              <a:rPr lang="de-DE" dirty="0"/>
              <a:t>Vorname Name</a:t>
            </a:r>
          </a:p>
          <a:p>
            <a:pPr lvl="0"/>
            <a:r>
              <a:rPr lang="de-DE" dirty="0"/>
              <a:t>T +49 XX </a:t>
            </a:r>
            <a:r>
              <a:rPr lang="de-DE" dirty="0" err="1"/>
              <a:t>XX</a:t>
            </a:r>
            <a:r>
              <a:rPr lang="de-DE" dirty="0"/>
              <a:t> </a:t>
            </a:r>
            <a:r>
              <a:rPr lang="de-DE" dirty="0" err="1"/>
              <a:t>XX</a:t>
            </a:r>
            <a:r>
              <a:rPr lang="de-DE" dirty="0"/>
              <a:t> XXX</a:t>
            </a:r>
          </a:p>
          <a:p>
            <a:pPr lvl="0"/>
            <a:r>
              <a:rPr lang="de-DE" dirty="0"/>
              <a:t>m.mustermann@hs-rm.de</a:t>
            </a:r>
          </a:p>
        </p:txBody>
      </p:sp>
      <p:sp>
        <p:nvSpPr>
          <p:cNvPr id="37" name="Bildplatzhalter 8">
            <a:extLst>
              <a:ext uri="{FF2B5EF4-FFF2-40B4-BE49-F238E27FC236}">
                <a16:creationId xmlns:a16="http://schemas.microsoft.com/office/drawing/2014/main" id="{625E4A44-EAF1-41A3-BC96-80D5A05B95B2}"/>
              </a:ext>
            </a:extLst>
          </p:cNvPr>
          <p:cNvSpPr>
            <a:spLocks noGrp="1" noChangeAspect="1"/>
          </p:cNvSpPr>
          <p:nvPr>
            <p:ph type="pic" sz="quarter" idx="31"/>
          </p:nvPr>
        </p:nvSpPr>
        <p:spPr>
          <a:xfrm>
            <a:off x="8118707" y="3621607"/>
            <a:ext cx="1001143" cy="7884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800"/>
            </a:lvl1pPr>
          </a:lstStyle>
          <a:p>
            <a:endParaRPr lang="de-DE" dirty="0"/>
          </a:p>
        </p:txBody>
      </p:sp>
      <p:sp>
        <p:nvSpPr>
          <p:cNvPr id="42" name="Textplatzhalter 15">
            <a:extLst>
              <a:ext uri="{FF2B5EF4-FFF2-40B4-BE49-F238E27FC236}">
                <a16:creationId xmlns:a16="http://schemas.microsoft.com/office/drawing/2014/main" id="{04B84BEB-A619-42BC-A27E-8667964AF23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527179" y="4665379"/>
            <a:ext cx="2340000" cy="788767"/>
          </a:xfrm>
        </p:spPr>
        <p:txBody>
          <a:bodyPr>
            <a:noAutofit/>
          </a:bodyPr>
          <a:lstStyle>
            <a:lvl1pPr marL="0" indent="0">
              <a:lnSpc>
                <a:spcPts val="1850"/>
              </a:lnSpc>
              <a:buFontTx/>
              <a:buNone/>
              <a:defRPr sz="1400"/>
            </a:lvl1pPr>
            <a:lvl2pPr marL="300038" indent="0">
              <a:lnSpc>
                <a:spcPts val="1400"/>
              </a:lnSpc>
              <a:buFontTx/>
              <a:buNone/>
              <a:defRPr sz="1200"/>
            </a:lvl2pPr>
            <a:lvl3pPr marL="538163" indent="0">
              <a:lnSpc>
                <a:spcPts val="1400"/>
              </a:lnSpc>
              <a:buFontTx/>
              <a:buNone/>
              <a:defRPr sz="1200"/>
            </a:lvl3pPr>
            <a:lvl4pPr marL="785812" indent="0">
              <a:lnSpc>
                <a:spcPts val="1400"/>
              </a:lnSpc>
              <a:buFontTx/>
              <a:buNone/>
              <a:defRPr sz="1200"/>
            </a:lvl4pPr>
            <a:lvl5pPr marL="917575" indent="0">
              <a:lnSpc>
                <a:spcPts val="1400"/>
              </a:lnSpc>
              <a:buFontTx/>
              <a:buNone/>
              <a:defRPr sz="1200"/>
            </a:lvl5pPr>
          </a:lstStyle>
          <a:p>
            <a:pPr lvl="0"/>
            <a:r>
              <a:rPr lang="de-DE" dirty="0"/>
              <a:t>Vorname Name</a:t>
            </a:r>
          </a:p>
          <a:p>
            <a:pPr lvl="0"/>
            <a:r>
              <a:rPr lang="de-DE" dirty="0"/>
              <a:t>T +49 XX </a:t>
            </a:r>
            <a:r>
              <a:rPr lang="de-DE" dirty="0" err="1"/>
              <a:t>XX</a:t>
            </a:r>
            <a:r>
              <a:rPr lang="de-DE" dirty="0"/>
              <a:t> </a:t>
            </a:r>
            <a:r>
              <a:rPr lang="de-DE" dirty="0" err="1"/>
              <a:t>XX</a:t>
            </a:r>
            <a:r>
              <a:rPr lang="de-DE" dirty="0"/>
              <a:t> XXX</a:t>
            </a:r>
          </a:p>
          <a:p>
            <a:pPr lvl="0"/>
            <a:r>
              <a:rPr lang="de-DE" dirty="0"/>
              <a:t>m.musterfrau@hs-rm.de</a:t>
            </a:r>
          </a:p>
        </p:txBody>
      </p:sp>
      <p:sp>
        <p:nvSpPr>
          <p:cNvPr id="43" name="Bildplatzhalter 8">
            <a:extLst>
              <a:ext uri="{FF2B5EF4-FFF2-40B4-BE49-F238E27FC236}">
                <a16:creationId xmlns:a16="http://schemas.microsoft.com/office/drawing/2014/main" id="{D024AF34-8AC6-40B6-B3AA-8436541EA95A}"/>
              </a:ext>
            </a:extLst>
          </p:cNvPr>
          <p:cNvSpPr>
            <a:spLocks noGrp="1" noChangeAspect="1"/>
          </p:cNvSpPr>
          <p:nvPr>
            <p:ph type="pic" sz="quarter" idx="37"/>
          </p:nvPr>
        </p:nvSpPr>
        <p:spPr>
          <a:xfrm>
            <a:off x="4283889" y="4665379"/>
            <a:ext cx="1001143" cy="7884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800"/>
            </a:lvl1pPr>
          </a:lstStyle>
          <a:p>
            <a:endParaRPr lang="de-DE" dirty="0"/>
          </a:p>
        </p:txBody>
      </p:sp>
      <p:sp>
        <p:nvSpPr>
          <p:cNvPr id="44" name="Textplatzhalter 15">
            <a:extLst>
              <a:ext uri="{FF2B5EF4-FFF2-40B4-BE49-F238E27FC236}">
                <a16:creationId xmlns:a16="http://schemas.microsoft.com/office/drawing/2014/main" id="{EFCFD64E-14A2-4A2A-B863-7A31BC93F77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367000" y="4665379"/>
            <a:ext cx="2304000" cy="788767"/>
          </a:xfrm>
        </p:spPr>
        <p:txBody>
          <a:bodyPr>
            <a:noAutofit/>
          </a:bodyPr>
          <a:lstStyle>
            <a:lvl1pPr marL="0" indent="0">
              <a:lnSpc>
                <a:spcPts val="1850"/>
              </a:lnSpc>
              <a:buFontTx/>
              <a:buNone/>
              <a:defRPr sz="1400"/>
            </a:lvl1pPr>
            <a:lvl2pPr marL="300038" indent="0">
              <a:lnSpc>
                <a:spcPts val="1400"/>
              </a:lnSpc>
              <a:buFontTx/>
              <a:buNone/>
              <a:defRPr sz="1200"/>
            </a:lvl2pPr>
            <a:lvl3pPr marL="538163" indent="0">
              <a:lnSpc>
                <a:spcPts val="1400"/>
              </a:lnSpc>
              <a:buFontTx/>
              <a:buNone/>
              <a:defRPr sz="1200"/>
            </a:lvl3pPr>
            <a:lvl4pPr marL="785812" indent="0">
              <a:lnSpc>
                <a:spcPts val="1400"/>
              </a:lnSpc>
              <a:buFontTx/>
              <a:buNone/>
              <a:defRPr sz="1200"/>
            </a:lvl4pPr>
            <a:lvl5pPr marL="917575" indent="0">
              <a:lnSpc>
                <a:spcPts val="1400"/>
              </a:lnSpc>
              <a:buFontTx/>
              <a:buNone/>
              <a:defRPr sz="1200"/>
            </a:lvl5pPr>
          </a:lstStyle>
          <a:p>
            <a:pPr lvl="0"/>
            <a:r>
              <a:rPr lang="de-DE" dirty="0"/>
              <a:t>Vorname Name</a:t>
            </a:r>
          </a:p>
          <a:p>
            <a:pPr lvl="0"/>
            <a:r>
              <a:rPr lang="de-DE" dirty="0"/>
              <a:t>T +49 XX </a:t>
            </a:r>
            <a:r>
              <a:rPr lang="de-DE" dirty="0" err="1"/>
              <a:t>XX</a:t>
            </a:r>
            <a:r>
              <a:rPr lang="de-DE" dirty="0"/>
              <a:t> </a:t>
            </a:r>
            <a:r>
              <a:rPr lang="de-DE" dirty="0" err="1"/>
              <a:t>XX</a:t>
            </a:r>
            <a:r>
              <a:rPr lang="de-DE" dirty="0"/>
              <a:t> XXX</a:t>
            </a:r>
          </a:p>
          <a:p>
            <a:pPr lvl="0"/>
            <a:r>
              <a:rPr lang="de-DE" dirty="0"/>
              <a:t>m.mustermann@hs-rm.de</a:t>
            </a:r>
          </a:p>
        </p:txBody>
      </p:sp>
      <p:sp>
        <p:nvSpPr>
          <p:cNvPr id="45" name="Bildplatzhalter 8">
            <a:extLst>
              <a:ext uri="{FF2B5EF4-FFF2-40B4-BE49-F238E27FC236}">
                <a16:creationId xmlns:a16="http://schemas.microsoft.com/office/drawing/2014/main" id="{E1E01D98-017C-4214-A8AD-9EFD6FB72153}"/>
              </a:ext>
            </a:extLst>
          </p:cNvPr>
          <p:cNvSpPr>
            <a:spLocks noGrp="1" noChangeAspect="1"/>
          </p:cNvSpPr>
          <p:nvPr>
            <p:ph type="pic" sz="quarter" idx="39"/>
          </p:nvPr>
        </p:nvSpPr>
        <p:spPr>
          <a:xfrm>
            <a:off x="8118707" y="4665379"/>
            <a:ext cx="1001143" cy="7884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800"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29186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1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2F4ACC-9350-4098-A6D1-7480A995E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938" y="1545878"/>
            <a:ext cx="11160000" cy="4702522"/>
          </a:xfrm>
        </p:spPr>
        <p:txBody>
          <a:bodyPr lIns="0" rIns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501C0B67-6E31-4253-88CA-D3F72379C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7" y="404813"/>
            <a:ext cx="8280000" cy="348561"/>
          </a:xfrm>
        </p:spPr>
        <p:txBody>
          <a:bodyPr lIns="0">
            <a:noAutofit/>
          </a:bodyPr>
          <a:lstStyle>
            <a:lvl1pPr>
              <a:lnSpc>
                <a:spcPts val="2700"/>
              </a:lnSpc>
              <a:defRPr sz="2600" cap="all" baseline="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2" name="Textplatzhalter 9">
            <a:extLst>
              <a:ext uri="{FF2B5EF4-FFF2-40B4-BE49-F238E27FC236}">
                <a16:creationId xmlns:a16="http://schemas.microsoft.com/office/drawing/2014/main" id="{94FFAACE-9C1E-47CC-ABA0-8661E4CEEF1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762000"/>
            <a:ext cx="8280000" cy="600974"/>
          </a:xfrm>
        </p:spPr>
        <p:txBody>
          <a:bodyPr/>
          <a:lstStyle>
            <a:lvl1pPr marL="0" indent="0">
              <a:buNone/>
              <a:defRPr sz="2000" b="0">
                <a:latin typeface="+mj-lt"/>
              </a:defRPr>
            </a:lvl1pPr>
          </a:lstStyle>
          <a:p>
            <a:pPr lvl="0"/>
            <a:r>
              <a:rPr lang="de-DE" dirty="0"/>
              <a:t>Untertitel bearbeiten</a:t>
            </a:r>
          </a:p>
          <a:p>
            <a:pPr lvl="0"/>
            <a:r>
              <a:rPr lang="de-DE" dirty="0"/>
              <a:t>2-zeilig</a:t>
            </a:r>
          </a:p>
        </p:txBody>
      </p:sp>
      <p:sp>
        <p:nvSpPr>
          <p:cNvPr id="8" name="Datumsplatzhalter 3">
            <a:extLst>
              <a:ext uri="{FF2B5EF4-FFF2-40B4-BE49-F238E27FC236}">
                <a16:creationId xmlns:a16="http://schemas.microsoft.com/office/drawing/2014/main" id="{A061C7CD-95A5-496C-BE3D-5D2EDFA954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5939" y="6459053"/>
            <a:ext cx="1462258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9DB92A0D-24B6-4A92-B8E5-B059D96B2A6D}" type="datetime1">
              <a:rPr lang="de-DE" smtClean="0"/>
              <a:t>17.07.2025</a:t>
            </a:fld>
            <a:endParaRPr lang="de-DE" dirty="0"/>
          </a:p>
        </p:txBody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02422CEB-7BBF-4F99-A032-A598EE0927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8885" y="6459053"/>
            <a:ext cx="6970854" cy="183597"/>
          </a:xfrm>
          <a:prstGeom prst="rect">
            <a:avLst/>
          </a:prstGeom>
        </p:spPr>
        <p:txBody>
          <a:bodyPr vert="horz" lIns="0" tIns="0" rIns="12600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PowerPoint Master - Hochschule RheinMain</a:t>
            </a:r>
          </a:p>
        </p:txBody>
      </p:sp>
      <p:sp>
        <p:nvSpPr>
          <p:cNvPr id="10" name="Foliennummernplatzhalter 5">
            <a:extLst>
              <a:ext uri="{FF2B5EF4-FFF2-40B4-BE49-F238E27FC236}">
                <a16:creationId xmlns:a16="http://schemas.microsoft.com/office/drawing/2014/main" id="{3D08EEE9-D086-4D25-8F10-3DB90135EC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49739" y="6459053"/>
            <a:ext cx="421261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AB9763B8-9F99-46B4-A432-D63A3AB306D2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167720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2F4ACC-9350-4098-A6D1-7480A995E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938" y="1545878"/>
            <a:ext cx="11160000" cy="4702522"/>
          </a:xfrm>
        </p:spPr>
        <p:txBody>
          <a:bodyPr lIns="0" rIns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501C0B67-6E31-4253-88CA-D3F72379C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7" y="404813"/>
            <a:ext cx="8280000" cy="348561"/>
          </a:xfrm>
        </p:spPr>
        <p:txBody>
          <a:bodyPr lIns="0">
            <a:noAutofit/>
          </a:bodyPr>
          <a:lstStyle>
            <a:lvl1pPr>
              <a:lnSpc>
                <a:spcPts val="2700"/>
              </a:lnSpc>
              <a:defRPr sz="2600" cap="all" baseline="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2" name="Textplatzhalter 9">
            <a:extLst>
              <a:ext uri="{FF2B5EF4-FFF2-40B4-BE49-F238E27FC236}">
                <a16:creationId xmlns:a16="http://schemas.microsoft.com/office/drawing/2014/main" id="{94FFAACE-9C1E-47CC-ABA0-8661E4CEEF1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762000"/>
            <a:ext cx="8280000" cy="600974"/>
          </a:xfrm>
        </p:spPr>
        <p:txBody>
          <a:bodyPr/>
          <a:lstStyle>
            <a:lvl1pPr marL="0" indent="0">
              <a:buNone/>
              <a:defRPr sz="2000" b="0">
                <a:latin typeface="+mj-lt"/>
              </a:defRPr>
            </a:lvl1pPr>
          </a:lstStyle>
          <a:p>
            <a:pPr lvl="0"/>
            <a:r>
              <a:rPr lang="de-DE" dirty="0"/>
              <a:t>Untertitel bearbeiten</a:t>
            </a:r>
          </a:p>
          <a:p>
            <a:pPr lvl="0"/>
            <a:r>
              <a:rPr lang="de-DE" dirty="0"/>
              <a:t>2-zeilig</a:t>
            </a:r>
          </a:p>
        </p:txBody>
      </p:sp>
      <p:sp>
        <p:nvSpPr>
          <p:cNvPr id="8" name="Datumsplatzhalter 3">
            <a:extLst>
              <a:ext uri="{FF2B5EF4-FFF2-40B4-BE49-F238E27FC236}">
                <a16:creationId xmlns:a16="http://schemas.microsoft.com/office/drawing/2014/main" id="{A061C7CD-95A5-496C-BE3D-5D2EDFA954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5939" y="6459053"/>
            <a:ext cx="1462258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9DB92A0D-24B6-4A92-B8E5-B059D96B2A6D}" type="datetime1">
              <a:rPr lang="de-DE" smtClean="0"/>
              <a:t>17.07.2025</a:t>
            </a:fld>
            <a:endParaRPr lang="de-DE" dirty="0"/>
          </a:p>
        </p:txBody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02422CEB-7BBF-4F99-A032-A598EE0927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8885" y="6459053"/>
            <a:ext cx="6970854" cy="183597"/>
          </a:xfrm>
          <a:prstGeom prst="rect">
            <a:avLst/>
          </a:prstGeom>
        </p:spPr>
        <p:txBody>
          <a:bodyPr vert="horz" lIns="0" tIns="0" rIns="12600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PowerPoint Master - Hochschule RheinMain</a:t>
            </a:r>
          </a:p>
        </p:txBody>
      </p:sp>
      <p:sp>
        <p:nvSpPr>
          <p:cNvPr id="10" name="Foliennummernplatzhalter 5">
            <a:extLst>
              <a:ext uri="{FF2B5EF4-FFF2-40B4-BE49-F238E27FC236}">
                <a16:creationId xmlns:a16="http://schemas.microsoft.com/office/drawing/2014/main" id="{3D08EEE9-D086-4D25-8F10-3DB90135EC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49739" y="6459053"/>
            <a:ext cx="421261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AB9763B8-9F99-46B4-A432-D63A3AB306D2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383317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2F4ACC-9350-4098-A6D1-7480A995E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939" y="1545878"/>
            <a:ext cx="5382000" cy="4702522"/>
          </a:xfrm>
        </p:spPr>
        <p:txBody>
          <a:bodyPr lIns="0" rIns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9D8A7825-B258-4C7C-8421-F0F59081F6E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99627" y="1549053"/>
            <a:ext cx="5382000" cy="4702522"/>
          </a:xfrm>
        </p:spPr>
        <p:txBody>
          <a:bodyPr lIns="0" rIns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5A48E499-6068-4422-94A9-AAED47820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7" y="404813"/>
            <a:ext cx="8280000" cy="348561"/>
          </a:xfrm>
        </p:spPr>
        <p:txBody>
          <a:bodyPr lIns="0">
            <a:noAutofit/>
          </a:bodyPr>
          <a:lstStyle>
            <a:lvl1pPr>
              <a:lnSpc>
                <a:spcPts val="2700"/>
              </a:lnSpc>
              <a:defRPr sz="2600" cap="all" baseline="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3" name="Textplatzhalter 9">
            <a:extLst>
              <a:ext uri="{FF2B5EF4-FFF2-40B4-BE49-F238E27FC236}">
                <a16:creationId xmlns:a16="http://schemas.microsoft.com/office/drawing/2014/main" id="{A1516C4B-CFD3-47B9-A2B6-EF96BD01909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5938" y="762000"/>
            <a:ext cx="8280000" cy="600974"/>
          </a:xfrm>
        </p:spPr>
        <p:txBody>
          <a:bodyPr/>
          <a:lstStyle>
            <a:lvl1pPr marL="0" indent="0">
              <a:buNone/>
              <a:defRPr sz="2000" b="0">
                <a:latin typeface="+mj-lt"/>
              </a:defRPr>
            </a:lvl1pPr>
          </a:lstStyle>
          <a:p>
            <a:pPr lvl="0"/>
            <a:r>
              <a:rPr lang="de-DE" dirty="0"/>
              <a:t>Untertitel bearbeiten</a:t>
            </a:r>
          </a:p>
          <a:p>
            <a:pPr lvl="0"/>
            <a:r>
              <a:rPr lang="de-DE" dirty="0"/>
              <a:t>2-zeilig</a:t>
            </a:r>
          </a:p>
        </p:txBody>
      </p:sp>
      <p:sp>
        <p:nvSpPr>
          <p:cNvPr id="10" name="Datumsplatzhalter 3">
            <a:extLst>
              <a:ext uri="{FF2B5EF4-FFF2-40B4-BE49-F238E27FC236}">
                <a16:creationId xmlns:a16="http://schemas.microsoft.com/office/drawing/2014/main" id="{76C055DD-5115-4C57-92C8-8AF3710BEA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5939" y="6459053"/>
            <a:ext cx="1462258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9DB92A0D-24B6-4A92-B8E5-B059D96B2A6D}" type="datetime1">
              <a:rPr lang="de-DE" smtClean="0"/>
              <a:t>17.07.2025</a:t>
            </a:fld>
            <a:endParaRPr lang="de-DE" dirty="0"/>
          </a:p>
        </p:txBody>
      </p:sp>
      <p:sp>
        <p:nvSpPr>
          <p:cNvPr id="11" name="Fußzeilenplatzhalter 4">
            <a:extLst>
              <a:ext uri="{FF2B5EF4-FFF2-40B4-BE49-F238E27FC236}">
                <a16:creationId xmlns:a16="http://schemas.microsoft.com/office/drawing/2014/main" id="{DC23044E-00DB-4428-B024-00F6F27810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8885" y="6459053"/>
            <a:ext cx="6970854" cy="183597"/>
          </a:xfrm>
          <a:prstGeom prst="rect">
            <a:avLst/>
          </a:prstGeom>
        </p:spPr>
        <p:txBody>
          <a:bodyPr vert="horz" lIns="0" tIns="0" rIns="12600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PowerPoint Master - Hochschule RheinMain</a:t>
            </a:r>
          </a:p>
        </p:txBody>
      </p:sp>
      <p:sp>
        <p:nvSpPr>
          <p:cNvPr id="14" name="Foliennummernplatzhalter 5">
            <a:extLst>
              <a:ext uri="{FF2B5EF4-FFF2-40B4-BE49-F238E27FC236}">
                <a16:creationId xmlns:a16="http://schemas.microsoft.com/office/drawing/2014/main" id="{238180AD-3BB3-40E1-A4DF-04A1350D7A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49739" y="6459053"/>
            <a:ext cx="421261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AB9763B8-9F99-46B4-A432-D63A3AB306D2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865869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3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2F4ACC-9350-4098-A6D1-7480A995E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939" y="1545878"/>
            <a:ext cx="3520800" cy="4702522"/>
          </a:xfrm>
        </p:spPr>
        <p:txBody>
          <a:bodyPr lIns="0" rIns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9D8A7825-B258-4C7C-8421-F0F59081F6E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150200" y="1549053"/>
            <a:ext cx="3520800" cy="4702522"/>
          </a:xfrm>
        </p:spPr>
        <p:txBody>
          <a:bodyPr lIns="0" rIns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FA115E7B-AA9B-41F9-B8FC-1968802DC37E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335234" y="1549053"/>
            <a:ext cx="3520800" cy="4702522"/>
          </a:xfrm>
        </p:spPr>
        <p:txBody>
          <a:bodyPr lIns="0" rIns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F1500C03-A0E3-4042-BC38-7E1B03403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7" y="404813"/>
            <a:ext cx="8280000" cy="348561"/>
          </a:xfrm>
        </p:spPr>
        <p:txBody>
          <a:bodyPr lIns="0">
            <a:noAutofit/>
          </a:bodyPr>
          <a:lstStyle>
            <a:lvl1pPr>
              <a:lnSpc>
                <a:spcPts val="2700"/>
              </a:lnSpc>
              <a:defRPr sz="2600" cap="all" baseline="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6" name="Textplatzhalter 9">
            <a:extLst>
              <a:ext uri="{FF2B5EF4-FFF2-40B4-BE49-F238E27FC236}">
                <a16:creationId xmlns:a16="http://schemas.microsoft.com/office/drawing/2014/main" id="{75514AD9-DEEC-48B8-9761-6045BF725F6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15938" y="762000"/>
            <a:ext cx="8280000" cy="600974"/>
          </a:xfrm>
        </p:spPr>
        <p:txBody>
          <a:bodyPr/>
          <a:lstStyle>
            <a:lvl1pPr marL="0" indent="0">
              <a:buNone/>
              <a:defRPr sz="2000" b="0">
                <a:latin typeface="+mj-lt"/>
              </a:defRPr>
            </a:lvl1pPr>
          </a:lstStyle>
          <a:p>
            <a:pPr lvl="0"/>
            <a:r>
              <a:rPr lang="de-DE" dirty="0"/>
              <a:t>Untertitel bearbeiten</a:t>
            </a:r>
          </a:p>
          <a:p>
            <a:pPr lvl="0"/>
            <a:r>
              <a:rPr lang="de-DE" dirty="0"/>
              <a:t>2-zeilig</a:t>
            </a:r>
          </a:p>
        </p:txBody>
      </p:sp>
      <p:sp>
        <p:nvSpPr>
          <p:cNvPr id="10" name="Datumsplatzhalter 3">
            <a:extLst>
              <a:ext uri="{FF2B5EF4-FFF2-40B4-BE49-F238E27FC236}">
                <a16:creationId xmlns:a16="http://schemas.microsoft.com/office/drawing/2014/main" id="{4EA9D56E-8A15-4506-B5D0-55369B83D6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5939" y="6459053"/>
            <a:ext cx="1462258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9DB92A0D-24B6-4A92-B8E5-B059D96B2A6D}" type="datetime1">
              <a:rPr lang="de-DE" smtClean="0"/>
              <a:t>17.07.2025</a:t>
            </a:fld>
            <a:endParaRPr lang="de-DE" dirty="0"/>
          </a:p>
        </p:txBody>
      </p:sp>
      <p:sp>
        <p:nvSpPr>
          <p:cNvPr id="12" name="Fußzeilenplatzhalter 4">
            <a:extLst>
              <a:ext uri="{FF2B5EF4-FFF2-40B4-BE49-F238E27FC236}">
                <a16:creationId xmlns:a16="http://schemas.microsoft.com/office/drawing/2014/main" id="{818913C0-EE03-43AF-9FF5-D2AB73A710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8885" y="6459053"/>
            <a:ext cx="6970854" cy="183597"/>
          </a:xfrm>
          <a:prstGeom prst="rect">
            <a:avLst/>
          </a:prstGeom>
        </p:spPr>
        <p:txBody>
          <a:bodyPr vert="horz" lIns="0" tIns="0" rIns="12600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PowerPoint Master - Hochschule RheinMain</a:t>
            </a:r>
          </a:p>
        </p:txBody>
      </p:sp>
      <p:sp>
        <p:nvSpPr>
          <p:cNvPr id="17" name="Foliennummernplatzhalter 5">
            <a:extLst>
              <a:ext uri="{FF2B5EF4-FFF2-40B4-BE49-F238E27FC236}">
                <a16:creationId xmlns:a16="http://schemas.microsoft.com/office/drawing/2014/main" id="{8EC591D3-2FB6-4935-A606-DF9410D664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49739" y="6459053"/>
            <a:ext cx="421261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AB9763B8-9F99-46B4-A432-D63A3AB306D2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779421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2-spaltig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E369CB54-0434-43D4-AFA3-F3A891CCF1D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797" y="-1"/>
            <a:ext cx="5891639" cy="6858001"/>
          </a:xfrm>
        </p:spPr>
        <p:txBody>
          <a:bodyPr lIns="0" rIns="0" anchor="ctr" anchorCtr="0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de-DE" dirty="0"/>
              <a:t>Bild einfügen</a:t>
            </a:r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48B66DF0-5D34-4193-B55C-54AF205107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94565" y="6459053"/>
            <a:ext cx="4955174" cy="183597"/>
          </a:xfrm>
          <a:prstGeom prst="rect">
            <a:avLst/>
          </a:prstGeom>
        </p:spPr>
        <p:txBody>
          <a:bodyPr vert="horz" lIns="0" tIns="0" rIns="12600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PowerPoint Master - Hochschule RheinMain</a:t>
            </a:r>
          </a:p>
        </p:txBody>
      </p:sp>
      <p:sp>
        <p:nvSpPr>
          <p:cNvPr id="11" name="Foliennummernplatzhalter 5">
            <a:extLst>
              <a:ext uri="{FF2B5EF4-FFF2-40B4-BE49-F238E27FC236}">
                <a16:creationId xmlns:a16="http://schemas.microsoft.com/office/drawing/2014/main" id="{BB225A8B-F59B-427A-8561-808BACBCDD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49739" y="6459053"/>
            <a:ext cx="421261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AB9763B8-9F99-46B4-A432-D63A3AB306D2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A77FCD3A-6CC2-4221-B5A3-57B53D05F745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94565" y="1549053"/>
            <a:ext cx="5376435" cy="4702522"/>
          </a:xfrm>
        </p:spPr>
        <p:txBody>
          <a:bodyPr lIns="0" rIns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40110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2-spaltig mit 2x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AD9BA6D5-4B45-47C1-A9DE-E6C58CA1F5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5939" y="6459053"/>
            <a:ext cx="1462258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9DB92A0D-24B6-4A92-B8E5-B059D96B2A6D}" type="datetime1">
              <a:rPr lang="de-DE" smtClean="0"/>
              <a:t>17.07.2025</a:t>
            </a:fld>
            <a:endParaRPr lang="de-DE" dirty="0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48B66DF0-5D34-4193-B55C-54AF205107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8885" y="6459053"/>
            <a:ext cx="6970854" cy="183597"/>
          </a:xfrm>
          <a:prstGeom prst="rect">
            <a:avLst/>
          </a:prstGeom>
        </p:spPr>
        <p:txBody>
          <a:bodyPr vert="horz" lIns="0" tIns="0" rIns="12600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PowerPoint Master - Hochschule RheinMain</a:t>
            </a:r>
          </a:p>
        </p:txBody>
      </p:sp>
      <p:sp>
        <p:nvSpPr>
          <p:cNvPr id="11" name="Foliennummernplatzhalter 5">
            <a:extLst>
              <a:ext uri="{FF2B5EF4-FFF2-40B4-BE49-F238E27FC236}">
                <a16:creationId xmlns:a16="http://schemas.microsoft.com/office/drawing/2014/main" id="{BB225A8B-F59B-427A-8561-808BACBCDD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49739" y="6459053"/>
            <a:ext cx="421261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AB9763B8-9F99-46B4-A432-D63A3AB306D2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A77FCD3A-6CC2-4221-B5A3-57B53D05F745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15939" y="1549053"/>
            <a:ext cx="5376435" cy="4702522"/>
          </a:xfrm>
        </p:spPr>
        <p:txBody>
          <a:bodyPr lIns="0" rIns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B85B4698-1C5D-47B2-883E-2C5D2DA7D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7" y="404813"/>
            <a:ext cx="8280000" cy="348561"/>
          </a:xfrm>
        </p:spPr>
        <p:txBody>
          <a:bodyPr lIns="0">
            <a:noAutofit/>
          </a:bodyPr>
          <a:lstStyle>
            <a:lvl1pPr>
              <a:lnSpc>
                <a:spcPts val="2700"/>
              </a:lnSpc>
              <a:defRPr sz="2600" cap="all" baseline="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4" name="Textplatzhalter 9">
            <a:extLst>
              <a:ext uri="{FF2B5EF4-FFF2-40B4-BE49-F238E27FC236}">
                <a16:creationId xmlns:a16="http://schemas.microsoft.com/office/drawing/2014/main" id="{F6ABA3F7-B13C-4341-B58A-3A0679723D0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15938" y="762000"/>
            <a:ext cx="8280000" cy="600974"/>
          </a:xfrm>
        </p:spPr>
        <p:txBody>
          <a:bodyPr/>
          <a:lstStyle>
            <a:lvl1pPr marL="0" indent="0">
              <a:buNone/>
              <a:defRPr sz="2000" b="0">
                <a:latin typeface="+mj-lt"/>
              </a:defRPr>
            </a:lvl1pPr>
          </a:lstStyle>
          <a:p>
            <a:pPr lvl="0"/>
            <a:r>
              <a:rPr lang="de-DE" dirty="0"/>
              <a:t>Untertitel bearbeiten</a:t>
            </a:r>
          </a:p>
          <a:p>
            <a:pPr lvl="0"/>
            <a:r>
              <a:rPr lang="de-DE" dirty="0"/>
              <a:t>2-zeilig</a:t>
            </a:r>
          </a:p>
        </p:txBody>
      </p:sp>
      <p:sp>
        <p:nvSpPr>
          <p:cNvPr id="16" name="Bildplatzhalter 9">
            <a:extLst>
              <a:ext uri="{FF2B5EF4-FFF2-40B4-BE49-F238E27FC236}">
                <a16:creationId xmlns:a16="http://schemas.microsoft.com/office/drawing/2014/main" id="{684E57B4-5F34-4F99-A90C-227226A78D5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99628" y="1549053"/>
            <a:ext cx="5891639" cy="2250000"/>
          </a:xfrm>
        </p:spPr>
        <p:txBody>
          <a:bodyPr lIns="0" rIns="0" anchor="ctr" anchorCtr="0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de-DE" dirty="0"/>
              <a:t>Bild einfügen</a:t>
            </a:r>
          </a:p>
        </p:txBody>
      </p:sp>
      <p:sp>
        <p:nvSpPr>
          <p:cNvPr id="17" name="Bildplatzhalter 9">
            <a:extLst>
              <a:ext uri="{FF2B5EF4-FFF2-40B4-BE49-F238E27FC236}">
                <a16:creationId xmlns:a16="http://schemas.microsoft.com/office/drawing/2014/main" id="{695ADE14-CF2B-43BA-BD1F-0A542A32F867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299628" y="4001575"/>
            <a:ext cx="5891639" cy="2250000"/>
          </a:xfrm>
        </p:spPr>
        <p:txBody>
          <a:bodyPr lIns="0" rIns="0" anchor="ctr" anchorCtr="0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de-DE" dirty="0"/>
              <a:t>Bild einfügen</a:t>
            </a:r>
          </a:p>
        </p:txBody>
      </p:sp>
    </p:spTree>
    <p:extLst>
      <p:ext uri="{BB962C8B-B14F-4D97-AF65-F5344CB8AC3E}">
        <p14:creationId xmlns:p14="http://schemas.microsoft.com/office/powerpoint/2010/main" val="13800852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2-spaltig mit 1x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E369CB54-0434-43D4-AFA3-F3A891CCF1D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592000" y="1549053"/>
            <a:ext cx="3600000" cy="4702522"/>
          </a:xfrm>
        </p:spPr>
        <p:txBody>
          <a:bodyPr lIns="0" rIns="0" anchor="ctr" anchorCtr="0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de-DE" dirty="0"/>
              <a:t>Bild einfügen</a:t>
            </a:r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AD9BA6D5-4B45-47C1-A9DE-E6C58CA1F5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5939" y="6459053"/>
            <a:ext cx="1462258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9DB92A0D-24B6-4A92-B8E5-B059D96B2A6D}" type="datetime1">
              <a:rPr lang="de-DE" smtClean="0"/>
              <a:t>17.07.2025</a:t>
            </a:fld>
            <a:endParaRPr lang="de-DE" dirty="0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48B66DF0-5D34-4193-B55C-54AF205107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8885" y="6459053"/>
            <a:ext cx="6970854" cy="183597"/>
          </a:xfrm>
          <a:prstGeom prst="rect">
            <a:avLst/>
          </a:prstGeom>
        </p:spPr>
        <p:txBody>
          <a:bodyPr vert="horz" lIns="0" tIns="0" rIns="12600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PowerPoint Master - Hochschule RheinMain</a:t>
            </a:r>
          </a:p>
        </p:txBody>
      </p:sp>
      <p:sp>
        <p:nvSpPr>
          <p:cNvPr id="11" name="Foliennummernplatzhalter 5">
            <a:extLst>
              <a:ext uri="{FF2B5EF4-FFF2-40B4-BE49-F238E27FC236}">
                <a16:creationId xmlns:a16="http://schemas.microsoft.com/office/drawing/2014/main" id="{BB225A8B-F59B-427A-8561-808BACBCDD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49739" y="6459053"/>
            <a:ext cx="421261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AB9763B8-9F99-46B4-A432-D63A3AB306D2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A77FCD3A-6CC2-4221-B5A3-57B53D05F745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15939" y="1549053"/>
            <a:ext cx="5376435" cy="4702522"/>
          </a:xfrm>
        </p:spPr>
        <p:txBody>
          <a:bodyPr lIns="0" rIns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B85B4698-1C5D-47B2-883E-2C5D2DA7D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7" y="404813"/>
            <a:ext cx="8280000" cy="348561"/>
          </a:xfrm>
        </p:spPr>
        <p:txBody>
          <a:bodyPr lIns="0">
            <a:noAutofit/>
          </a:bodyPr>
          <a:lstStyle>
            <a:lvl1pPr>
              <a:lnSpc>
                <a:spcPts val="2700"/>
              </a:lnSpc>
              <a:defRPr sz="2600" cap="all" baseline="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4" name="Textplatzhalter 9">
            <a:extLst>
              <a:ext uri="{FF2B5EF4-FFF2-40B4-BE49-F238E27FC236}">
                <a16:creationId xmlns:a16="http://schemas.microsoft.com/office/drawing/2014/main" id="{F6ABA3F7-B13C-4341-B58A-3A0679723D0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15938" y="762000"/>
            <a:ext cx="8280000" cy="600974"/>
          </a:xfrm>
        </p:spPr>
        <p:txBody>
          <a:bodyPr/>
          <a:lstStyle>
            <a:lvl1pPr marL="0" indent="0">
              <a:buNone/>
              <a:defRPr sz="2000" b="0">
                <a:latin typeface="+mj-lt"/>
              </a:defRPr>
            </a:lvl1pPr>
          </a:lstStyle>
          <a:p>
            <a:pPr lvl="0"/>
            <a:r>
              <a:rPr lang="de-DE" dirty="0"/>
              <a:t>Untertitel bearbeiten</a:t>
            </a:r>
          </a:p>
          <a:p>
            <a:pPr lvl="0"/>
            <a:r>
              <a:rPr lang="de-DE" dirty="0"/>
              <a:t>2-zeilig</a:t>
            </a:r>
          </a:p>
        </p:txBody>
      </p:sp>
    </p:spTree>
    <p:extLst>
      <p:ext uri="{BB962C8B-B14F-4D97-AF65-F5344CB8AC3E}">
        <p14:creationId xmlns:p14="http://schemas.microsoft.com/office/powerpoint/2010/main" val="16468085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ild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28C1A5D4-A06D-41CB-8FC2-E43AD796C3F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1549975"/>
            <a:ext cx="12192000" cy="4701600"/>
          </a:xfrm>
        </p:spPr>
        <p:txBody>
          <a:bodyPr lIns="36000" rIns="0" anchor="ctr" anchorCtr="0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de-DE" dirty="0"/>
              <a:t>Bild einfügen</a:t>
            </a:r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69D4193F-7DED-4766-95F6-4D9F6E965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7" y="404813"/>
            <a:ext cx="8280000" cy="348561"/>
          </a:xfrm>
        </p:spPr>
        <p:txBody>
          <a:bodyPr lIns="0">
            <a:noAutofit/>
          </a:bodyPr>
          <a:lstStyle>
            <a:lvl1pPr>
              <a:lnSpc>
                <a:spcPts val="2700"/>
              </a:lnSpc>
              <a:defRPr sz="2600" cap="all" baseline="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3" name="Textplatzhalter 9">
            <a:extLst>
              <a:ext uri="{FF2B5EF4-FFF2-40B4-BE49-F238E27FC236}">
                <a16:creationId xmlns:a16="http://schemas.microsoft.com/office/drawing/2014/main" id="{5F5BB022-1F69-4EEB-9183-8ABB38ADED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762000"/>
            <a:ext cx="8280000" cy="600974"/>
          </a:xfrm>
        </p:spPr>
        <p:txBody>
          <a:bodyPr/>
          <a:lstStyle>
            <a:lvl1pPr marL="0" indent="0">
              <a:buNone/>
              <a:defRPr sz="2000" b="0">
                <a:latin typeface="+mj-lt"/>
              </a:defRPr>
            </a:lvl1pPr>
          </a:lstStyle>
          <a:p>
            <a:pPr lvl="0"/>
            <a:r>
              <a:rPr lang="de-DE" dirty="0"/>
              <a:t>Untertitel bearbeiten</a:t>
            </a:r>
          </a:p>
          <a:p>
            <a:pPr lvl="0"/>
            <a:r>
              <a:rPr lang="de-DE" dirty="0"/>
              <a:t>2-zeilig</a:t>
            </a:r>
          </a:p>
        </p:txBody>
      </p:sp>
      <p:sp>
        <p:nvSpPr>
          <p:cNvPr id="8" name="Datumsplatzhalter 3">
            <a:extLst>
              <a:ext uri="{FF2B5EF4-FFF2-40B4-BE49-F238E27FC236}">
                <a16:creationId xmlns:a16="http://schemas.microsoft.com/office/drawing/2014/main" id="{72F4D6B1-8AC0-42AD-B752-556BA09224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5939" y="6459053"/>
            <a:ext cx="1462258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9DB92A0D-24B6-4A92-B8E5-B059D96B2A6D}" type="datetime1">
              <a:rPr lang="de-DE" smtClean="0"/>
              <a:t>17.07.2025</a:t>
            </a:fld>
            <a:endParaRPr lang="de-DE" dirty="0"/>
          </a:p>
        </p:txBody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D1200DDB-6A9B-44D6-A8DC-293A99656E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8885" y="6459053"/>
            <a:ext cx="6970854" cy="183597"/>
          </a:xfrm>
          <a:prstGeom prst="rect">
            <a:avLst/>
          </a:prstGeom>
        </p:spPr>
        <p:txBody>
          <a:bodyPr vert="horz" lIns="0" tIns="0" rIns="12600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PowerPoint Master - Hochschule RheinMain</a:t>
            </a:r>
          </a:p>
        </p:txBody>
      </p:sp>
      <p:sp>
        <p:nvSpPr>
          <p:cNvPr id="11" name="Foliennummernplatzhalter 5">
            <a:extLst>
              <a:ext uri="{FF2B5EF4-FFF2-40B4-BE49-F238E27FC236}">
                <a16:creationId xmlns:a16="http://schemas.microsoft.com/office/drawing/2014/main" id="{68739CAE-CB1F-44AD-942C-6AC963507F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49739" y="6459053"/>
            <a:ext cx="421261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AB9763B8-9F99-46B4-A432-D63A3AB306D2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433441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ild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28C1A5D4-A06D-41CB-8FC2-E43AD796C3F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7999"/>
          </a:xfrm>
        </p:spPr>
        <p:txBody>
          <a:bodyPr lIns="36000" rIns="0" anchor="ctr" anchorCtr="0"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de-DE" dirty="0"/>
              <a:t>Bild einfügen</a:t>
            </a:r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69D4193F-7DED-4766-95F6-4D9F6E965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7" y="404813"/>
            <a:ext cx="8280000" cy="348561"/>
          </a:xfrm>
        </p:spPr>
        <p:txBody>
          <a:bodyPr lIns="0">
            <a:noAutofit/>
          </a:bodyPr>
          <a:lstStyle>
            <a:lvl1pPr>
              <a:lnSpc>
                <a:spcPts val="2700"/>
              </a:lnSpc>
              <a:defRPr sz="2600" cap="all" baseline="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3" name="Textplatzhalter 9">
            <a:extLst>
              <a:ext uri="{FF2B5EF4-FFF2-40B4-BE49-F238E27FC236}">
                <a16:creationId xmlns:a16="http://schemas.microsoft.com/office/drawing/2014/main" id="{5F5BB022-1F69-4EEB-9183-8ABB38ADED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762000"/>
            <a:ext cx="8280000" cy="600974"/>
          </a:xfrm>
        </p:spPr>
        <p:txBody>
          <a:bodyPr/>
          <a:lstStyle>
            <a:lvl1pPr marL="0" indent="0">
              <a:buNone/>
              <a:defRPr sz="2000" b="0">
                <a:latin typeface="+mj-lt"/>
              </a:defRPr>
            </a:lvl1pPr>
          </a:lstStyle>
          <a:p>
            <a:pPr lvl="0"/>
            <a:r>
              <a:rPr lang="de-DE" dirty="0"/>
              <a:t>Untertitel bearbeiten</a:t>
            </a:r>
          </a:p>
          <a:p>
            <a:pPr lvl="0"/>
            <a:r>
              <a:rPr lang="de-DE" dirty="0"/>
              <a:t>2-zeilig</a:t>
            </a:r>
          </a:p>
        </p:txBody>
      </p:sp>
    </p:spTree>
    <p:extLst>
      <p:ext uri="{BB962C8B-B14F-4D97-AF65-F5344CB8AC3E}">
        <p14:creationId xmlns:p14="http://schemas.microsoft.com/office/powerpoint/2010/main" val="1755115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ckblatt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rafik 14">
            <a:extLst>
              <a:ext uri="{FF2B5EF4-FFF2-40B4-BE49-F238E27FC236}">
                <a16:creationId xmlns:a16="http://schemas.microsoft.com/office/drawing/2014/main" id="{432BA5D1-9450-48DC-9916-3429D3DF88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875"/>
            <a:ext cx="7120128" cy="6858000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4CFE2D5C-7629-4472-B1D6-966BA90C40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1" y="4669214"/>
            <a:ext cx="5578800" cy="1223681"/>
          </a:xfrm>
        </p:spPr>
        <p:txBody>
          <a:bodyPr anchor="t" anchorCtr="0">
            <a:noAutofit/>
          </a:bodyPr>
          <a:lstStyle>
            <a:lvl1pPr>
              <a:lnSpc>
                <a:spcPts val="2000"/>
              </a:lnSpc>
              <a:defRPr sz="1800" cap="none" baseline="0"/>
            </a:lvl1pPr>
          </a:lstStyle>
          <a:p>
            <a:r>
              <a:rPr lang="de-DE" dirty="0"/>
              <a:t>Untertitel bearbeiten</a:t>
            </a:r>
            <a:br>
              <a:rPr lang="de-DE" dirty="0"/>
            </a:br>
            <a:r>
              <a:rPr lang="de-DE" dirty="0"/>
              <a:t>4-zeilig</a:t>
            </a:r>
            <a:br>
              <a:rPr lang="de-DE" dirty="0"/>
            </a:br>
            <a:endParaRPr lang="de-DE" dirty="0"/>
          </a:p>
        </p:txBody>
      </p:sp>
      <p:sp>
        <p:nvSpPr>
          <p:cNvPr id="12" name="Textplatzhalter 5">
            <a:extLst>
              <a:ext uri="{FF2B5EF4-FFF2-40B4-BE49-F238E27FC236}">
                <a16:creationId xmlns:a16="http://schemas.microsoft.com/office/drawing/2014/main" id="{2C116567-3BDC-4DE9-876C-86BB0EB106B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6001" y="3437651"/>
            <a:ext cx="5578800" cy="1223682"/>
          </a:xfrm>
        </p:spPr>
        <p:txBody>
          <a:bodyPr anchor="b" anchorCtr="0">
            <a:noAutofit/>
          </a:bodyPr>
          <a:lstStyle>
            <a:lvl1pPr marL="0" indent="0">
              <a:lnSpc>
                <a:spcPts val="3000"/>
              </a:lnSpc>
              <a:buNone/>
              <a:defRPr sz="2800" cap="none" spc="50" baseline="0"/>
            </a:lvl1pPr>
          </a:lstStyle>
          <a:p>
            <a:pPr lvl="0"/>
            <a:r>
              <a:rPr lang="de-DE" dirty="0"/>
              <a:t>Mastertextformat </a:t>
            </a:r>
          </a:p>
          <a:p>
            <a:pPr lvl="0"/>
            <a:r>
              <a:rPr lang="de-DE" dirty="0"/>
              <a:t>bearbeiten</a:t>
            </a:r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5E025891-DCCE-43E4-9926-DF808D51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0" y="5962478"/>
            <a:ext cx="5578787" cy="288000"/>
          </a:xfrm>
        </p:spPr>
        <p:txBody>
          <a:bodyPr anchor="b" anchorCtr="0">
            <a:noAutofit/>
          </a:bodyPr>
          <a:lstStyle>
            <a:lvl1pPr marL="0" indent="0">
              <a:lnSpc>
                <a:spcPts val="1650"/>
              </a:lnSpc>
              <a:buNone/>
              <a:defRPr sz="1400"/>
            </a:lvl1pPr>
            <a:lvl2pPr marL="180000" indent="0">
              <a:buNone/>
              <a:defRPr/>
            </a:lvl2pPr>
          </a:lstStyle>
          <a:p>
            <a:pPr lvl="0"/>
            <a:r>
              <a:rPr lang="de-DE" dirty="0"/>
              <a:t>Autor bearbeiten</a:t>
            </a:r>
          </a:p>
        </p:txBody>
      </p:sp>
      <p:sp>
        <p:nvSpPr>
          <p:cNvPr id="9" name="Textplatzhalter 2">
            <a:extLst>
              <a:ext uri="{FF2B5EF4-FFF2-40B4-BE49-F238E27FC236}">
                <a16:creationId xmlns:a16="http://schemas.microsoft.com/office/drawing/2014/main" id="{8880C888-455D-4E3E-99F4-BB13627DA38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6000" y="6262577"/>
            <a:ext cx="5578787" cy="288000"/>
          </a:xfrm>
        </p:spPr>
        <p:txBody>
          <a:bodyPr anchor="t" anchorCtr="0">
            <a:noAutofit/>
          </a:bodyPr>
          <a:lstStyle>
            <a:lvl1pPr marL="0" indent="0">
              <a:lnSpc>
                <a:spcPts val="1650"/>
              </a:lnSpc>
              <a:buNone/>
              <a:defRPr sz="1400"/>
            </a:lvl1pPr>
            <a:lvl2pPr marL="180000" indent="0">
              <a:buNone/>
              <a:defRPr/>
            </a:lvl2pPr>
          </a:lstStyle>
          <a:p>
            <a:pPr lvl="0"/>
            <a:r>
              <a:rPr lang="de-DE" dirty="0"/>
              <a:t>XX.XX.XXXX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3E64DAA-39EA-4DD0-B569-DB88CA5B095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375160" y="442800"/>
            <a:ext cx="2297951" cy="469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1933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Leer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1">
            <a:extLst>
              <a:ext uri="{FF2B5EF4-FFF2-40B4-BE49-F238E27FC236}">
                <a16:creationId xmlns:a16="http://schemas.microsoft.com/office/drawing/2014/main" id="{B352122A-4CAF-43EE-AAE4-B9E459231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7" y="404813"/>
            <a:ext cx="8280000" cy="348561"/>
          </a:xfrm>
        </p:spPr>
        <p:txBody>
          <a:bodyPr lIns="0">
            <a:noAutofit/>
          </a:bodyPr>
          <a:lstStyle>
            <a:lvl1pPr>
              <a:lnSpc>
                <a:spcPts val="2700"/>
              </a:lnSpc>
              <a:defRPr sz="2600" cap="all" baseline="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1" name="Textplatzhalter 9">
            <a:extLst>
              <a:ext uri="{FF2B5EF4-FFF2-40B4-BE49-F238E27FC236}">
                <a16:creationId xmlns:a16="http://schemas.microsoft.com/office/drawing/2014/main" id="{1032CD10-77A4-4A5E-8802-696EB7163AB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762000"/>
            <a:ext cx="8280000" cy="600974"/>
          </a:xfrm>
        </p:spPr>
        <p:txBody>
          <a:bodyPr/>
          <a:lstStyle>
            <a:lvl1pPr marL="0" indent="0">
              <a:buNone/>
              <a:defRPr sz="2000" b="0">
                <a:latin typeface="+mj-lt"/>
              </a:defRPr>
            </a:lvl1pPr>
          </a:lstStyle>
          <a:p>
            <a:pPr lvl="0"/>
            <a:r>
              <a:rPr lang="de-DE" dirty="0"/>
              <a:t>Untertitel bearbeiten</a:t>
            </a:r>
          </a:p>
          <a:p>
            <a:pPr lvl="0"/>
            <a:r>
              <a:rPr lang="de-DE" dirty="0"/>
              <a:t>2-zeilig</a:t>
            </a:r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303D086D-EE74-4584-9525-D08BABA306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5939" y="6459053"/>
            <a:ext cx="1462258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9DB92A0D-24B6-4A92-B8E5-B059D96B2A6D}" type="datetime1">
              <a:rPr lang="de-DE" smtClean="0"/>
              <a:t>17.07.2025</a:t>
            </a:fld>
            <a:endParaRPr lang="de-DE" dirty="0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2F2CB227-90D4-4EDE-BF61-9456ECD016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8885" y="6459053"/>
            <a:ext cx="6970854" cy="183597"/>
          </a:xfrm>
          <a:prstGeom prst="rect">
            <a:avLst/>
          </a:prstGeom>
        </p:spPr>
        <p:txBody>
          <a:bodyPr vert="horz" lIns="0" tIns="0" rIns="12600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PowerPoint Master - Hochschule </a:t>
            </a:r>
            <a:r>
              <a:rPr lang="de-DE" dirty="0" err="1"/>
              <a:t>Rheinmain</a:t>
            </a:r>
            <a:endParaRPr lang="de-DE" dirty="0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48AEE595-5817-4595-8E3E-C723C432B2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49739" y="6459053"/>
            <a:ext cx="421261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AB9763B8-9F99-46B4-A432-D63A3AB306D2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94483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Drei Phas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2F4ACC-9350-4098-A6D1-7480A995E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939" y="2136096"/>
            <a:ext cx="3520800" cy="4112304"/>
          </a:xfrm>
        </p:spPr>
        <p:txBody>
          <a:bodyPr lIns="0" rIns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9D8A7825-B258-4C7C-8421-F0F59081F6E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150200" y="2139271"/>
            <a:ext cx="3520800" cy="4112304"/>
          </a:xfrm>
        </p:spPr>
        <p:txBody>
          <a:bodyPr lIns="0" rIns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FA115E7B-AA9B-41F9-B8FC-1968802DC37E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335234" y="2139271"/>
            <a:ext cx="3520800" cy="4112304"/>
          </a:xfrm>
        </p:spPr>
        <p:txBody>
          <a:bodyPr lIns="0" rIns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E58EAB98-5CE6-403E-815E-10862B7C8273}"/>
              </a:ext>
            </a:extLst>
          </p:cNvPr>
          <p:cNvGrpSpPr/>
          <p:nvPr userDrawn="1"/>
        </p:nvGrpSpPr>
        <p:grpSpPr>
          <a:xfrm>
            <a:off x="515938" y="1546892"/>
            <a:ext cx="11160125" cy="337197"/>
            <a:chOff x="446089" y="1670050"/>
            <a:chExt cx="8686799" cy="457200"/>
          </a:xfrm>
        </p:grpSpPr>
        <p:sp>
          <p:nvSpPr>
            <p:cNvPr id="18" name="AutoShape 21">
              <a:extLst>
                <a:ext uri="{FF2B5EF4-FFF2-40B4-BE49-F238E27FC236}">
                  <a16:creationId xmlns:a16="http://schemas.microsoft.com/office/drawing/2014/main" id="{1A4D320F-88C4-46E6-A63C-84E38BD11176}"/>
                </a:ext>
              </a:extLst>
            </p:cNvPr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gray">
            <a:xfrm>
              <a:off x="446089" y="1670050"/>
              <a:ext cx="2743895" cy="457200"/>
            </a:xfrm>
            <a:prstGeom prst="homePlate">
              <a:avLst>
                <a:gd name="adj" fmla="val 19790"/>
              </a:avLst>
            </a:prstGeom>
            <a:solidFill>
              <a:schemeClr val="tx2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tIns="54000" bIns="54000" anchor="ctr"/>
            <a:lstStyle/>
            <a:p>
              <a:pPr algn="ctr"/>
              <a:endParaRPr lang="de-DE" altLang="de-DE" b="1" dirty="0">
                <a:solidFill>
                  <a:schemeClr val="bg1"/>
                </a:solidFill>
              </a:endParaRPr>
            </a:p>
          </p:txBody>
        </p:sp>
        <p:sp>
          <p:nvSpPr>
            <p:cNvPr id="19" name="AutoShape 23">
              <a:extLst>
                <a:ext uri="{FF2B5EF4-FFF2-40B4-BE49-F238E27FC236}">
                  <a16:creationId xmlns:a16="http://schemas.microsoft.com/office/drawing/2014/main" id="{CF5FAD88-B2A8-438D-976C-A15F2607D33A}"/>
                </a:ext>
              </a:extLst>
            </p:cNvPr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gray">
            <a:xfrm>
              <a:off x="3444956" y="1670050"/>
              <a:ext cx="2688504" cy="457200"/>
            </a:xfrm>
            <a:prstGeom prst="chevron">
              <a:avLst>
                <a:gd name="adj" fmla="val 20161"/>
              </a:avLst>
            </a:prstGeom>
            <a:solidFill>
              <a:schemeClr val="bg2">
                <a:lumMod val="50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198000" tIns="54000" bIns="54000" anchor="ctr"/>
            <a:lstStyle/>
            <a:p>
              <a:pPr algn="ctr"/>
              <a:endParaRPr lang="de-DE" altLang="de-DE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AutoShape 25">
              <a:extLst>
                <a:ext uri="{FF2B5EF4-FFF2-40B4-BE49-F238E27FC236}">
                  <a16:creationId xmlns:a16="http://schemas.microsoft.com/office/drawing/2014/main" id="{46743AE2-FAAC-4073-8D0F-BCB3423D35B7}"/>
                </a:ext>
              </a:extLst>
            </p:cNvPr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gray">
            <a:xfrm>
              <a:off x="6388433" y="1670050"/>
              <a:ext cx="2744455" cy="457200"/>
            </a:xfrm>
            <a:prstGeom prst="chevron">
              <a:avLst>
                <a:gd name="adj" fmla="val 20827"/>
              </a:avLst>
            </a:prstGeom>
            <a:solidFill>
              <a:schemeClr val="bg2">
                <a:lumMod val="75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198000" tIns="54000" bIns="54000" anchor="ctr"/>
            <a:lstStyle/>
            <a:p>
              <a:pPr algn="ctr"/>
              <a:endParaRPr lang="de-DE" altLang="de-DE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1" name="Textplatzhalter 3">
            <a:extLst>
              <a:ext uri="{FF2B5EF4-FFF2-40B4-BE49-F238E27FC236}">
                <a16:creationId xmlns:a16="http://schemas.microsoft.com/office/drawing/2014/main" id="{64DCB3E1-3610-4FD9-8FC0-FD43D52696D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515938" y="1547412"/>
            <a:ext cx="3457324" cy="336813"/>
          </a:xfrm>
          <a:noFill/>
          <a:ln>
            <a:noFill/>
          </a:ln>
        </p:spPr>
        <p:txBody>
          <a:bodyPr lIns="0" tIns="0" rIns="0" bIns="0" anchor="ctr"/>
          <a:lstStyle>
            <a:lvl1pPr marL="0" indent="0" algn="ctr">
              <a:lnSpc>
                <a:spcPts val="2250"/>
              </a:lnSpc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  <a:lvl2pPr marL="270000" indent="0">
              <a:spcBef>
                <a:spcPts val="336"/>
              </a:spcBef>
              <a:buNone/>
              <a:defRPr sz="1400"/>
            </a:lvl2pPr>
            <a:lvl3pPr>
              <a:spcBef>
                <a:spcPts val="336"/>
              </a:spcBef>
              <a:defRPr sz="1400"/>
            </a:lvl3pPr>
            <a:lvl4pPr>
              <a:spcBef>
                <a:spcPts val="336"/>
              </a:spcBef>
              <a:defRPr sz="1400"/>
            </a:lvl4pPr>
            <a:lvl5pPr>
              <a:spcBef>
                <a:spcPts val="336"/>
              </a:spcBef>
              <a:defRPr sz="1400"/>
            </a:lvl5pPr>
          </a:lstStyle>
          <a:p>
            <a:pPr lvl="0"/>
            <a:r>
              <a:rPr lang="de-DE" dirty="0"/>
              <a:t>Phase eingeben</a:t>
            </a:r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637B499B-9BB1-47AE-826E-C244D825858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360513" y="1547412"/>
            <a:ext cx="3462118" cy="336813"/>
          </a:xfrm>
          <a:noFill/>
          <a:ln>
            <a:noFill/>
          </a:ln>
        </p:spPr>
        <p:txBody>
          <a:bodyPr lIns="0" tIns="0" rIns="0" bIns="0" anchor="ctr"/>
          <a:lstStyle>
            <a:lvl1pPr marL="0" indent="0" algn="ctr">
              <a:lnSpc>
                <a:spcPts val="2250"/>
              </a:lnSpc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  <a:lvl2pPr marL="270000" indent="0">
              <a:spcBef>
                <a:spcPts val="336"/>
              </a:spcBef>
              <a:buNone/>
              <a:defRPr sz="1400"/>
            </a:lvl2pPr>
            <a:lvl3pPr>
              <a:spcBef>
                <a:spcPts val="336"/>
              </a:spcBef>
              <a:defRPr sz="1400"/>
            </a:lvl3pPr>
            <a:lvl4pPr>
              <a:spcBef>
                <a:spcPts val="336"/>
              </a:spcBef>
              <a:defRPr sz="1400"/>
            </a:lvl4pPr>
            <a:lvl5pPr>
              <a:spcBef>
                <a:spcPts val="336"/>
              </a:spcBef>
              <a:defRPr sz="1400"/>
            </a:lvl5pPr>
          </a:lstStyle>
          <a:p>
            <a:pPr lvl="0"/>
            <a:r>
              <a:rPr lang="de-DE" dirty="0"/>
              <a:t>Phase eingeben</a:t>
            </a:r>
          </a:p>
        </p:txBody>
      </p:sp>
      <p:sp>
        <p:nvSpPr>
          <p:cNvPr id="23" name="Textplatzhalter 3">
            <a:extLst>
              <a:ext uri="{FF2B5EF4-FFF2-40B4-BE49-F238E27FC236}">
                <a16:creationId xmlns:a16="http://schemas.microsoft.com/office/drawing/2014/main" id="{EE5E1315-670C-4F0E-9200-F0B984E6AC73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8150200" y="1547412"/>
            <a:ext cx="3525863" cy="336813"/>
          </a:xfrm>
          <a:noFill/>
          <a:ln>
            <a:noFill/>
          </a:ln>
        </p:spPr>
        <p:txBody>
          <a:bodyPr lIns="0" tIns="0" rIns="0" bIns="0" anchor="ctr"/>
          <a:lstStyle>
            <a:lvl1pPr marL="0" indent="0" algn="ctr">
              <a:lnSpc>
                <a:spcPts val="2250"/>
              </a:lnSpc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  <a:lvl2pPr marL="270000" indent="0">
              <a:spcBef>
                <a:spcPts val="336"/>
              </a:spcBef>
              <a:buNone/>
              <a:defRPr sz="1400"/>
            </a:lvl2pPr>
            <a:lvl3pPr>
              <a:spcBef>
                <a:spcPts val="336"/>
              </a:spcBef>
              <a:defRPr sz="1400"/>
            </a:lvl3pPr>
            <a:lvl4pPr>
              <a:spcBef>
                <a:spcPts val="336"/>
              </a:spcBef>
              <a:defRPr sz="1400"/>
            </a:lvl4pPr>
            <a:lvl5pPr>
              <a:spcBef>
                <a:spcPts val="336"/>
              </a:spcBef>
              <a:defRPr sz="1400"/>
            </a:lvl5pPr>
          </a:lstStyle>
          <a:p>
            <a:pPr lvl="0"/>
            <a:r>
              <a:rPr lang="de-DE" dirty="0"/>
              <a:t>Phase eingeben</a:t>
            </a:r>
          </a:p>
        </p:txBody>
      </p:sp>
      <p:sp>
        <p:nvSpPr>
          <p:cNvPr id="29" name="Titel 1">
            <a:extLst>
              <a:ext uri="{FF2B5EF4-FFF2-40B4-BE49-F238E27FC236}">
                <a16:creationId xmlns:a16="http://schemas.microsoft.com/office/drawing/2014/main" id="{4C9B690A-8025-4BA8-9C8B-DB72F6B86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404813"/>
            <a:ext cx="7126287" cy="348561"/>
          </a:xfrm>
        </p:spPr>
        <p:txBody>
          <a:bodyPr lIns="0">
            <a:noAutofit/>
          </a:bodyPr>
          <a:lstStyle>
            <a:lvl1pPr>
              <a:lnSpc>
                <a:spcPts val="2700"/>
              </a:lnSpc>
              <a:defRPr sz="2600" cap="all" baseline="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0" name="Textplatzhalter 9">
            <a:extLst>
              <a:ext uri="{FF2B5EF4-FFF2-40B4-BE49-F238E27FC236}">
                <a16:creationId xmlns:a16="http://schemas.microsoft.com/office/drawing/2014/main" id="{F62371E8-EEF6-449E-9E7B-E24EB5C667F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515938" y="762000"/>
            <a:ext cx="7128000" cy="600974"/>
          </a:xfrm>
        </p:spPr>
        <p:txBody>
          <a:bodyPr/>
          <a:lstStyle>
            <a:lvl1pPr marL="0" indent="0">
              <a:buNone/>
              <a:defRPr sz="2000" b="0">
                <a:latin typeface="+mj-lt"/>
              </a:defRPr>
            </a:lvl1pPr>
          </a:lstStyle>
          <a:p>
            <a:pPr lvl="0"/>
            <a:r>
              <a:rPr lang="de-DE" dirty="0"/>
              <a:t>Untertitel bearbeiten</a:t>
            </a:r>
          </a:p>
          <a:p>
            <a:pPr lvl="0"/>
            <a:r>
              <a:rPr lang="de-DE" dirty="0"/>
              <a:t>2-zeilig</a:t>
            </a:r>
          </a:p>
        </p:txBody>
      </p:sp>
      <p:sp>
        <p:nvSpPr>
          <p:cNvPr id="24" name="Datumsplatzhalter 3">
            <a:extLst>
              <a:ext uri="{FF2B5EF4-FFF2-40B4-BE49-F238E27FC236}">
                <a16:creationId xmlns:a16="http://schemas.microsoft.com/office/drawing/2014/main" id="{AD4F58FB-9038-4C3E-BFCB-64C0510DF2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5939" y="6459053"/>
            <a:ext cx="1462258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9DB92A0D-24B6-4A92-B8E5-B059D96B2A6D}" type="datetime1">
              <a:rPr lang="de-DE" smtClean="0"/>
              <a:t>17.07.2025</a:t>
            </a:fld>
            <a:endParaRPr lang="de-DE" dirty="0"/>
          </a:p>
        </p:txBody>
      </p:sp>
      <p:sp>
        <p:nvSpPr>
          <p:cNvPr id="25" name="Fußzeilenplatzhalter 4">
            <a:extLst>
              <a:ext uri="{FF2B5EF4-FFF2-40B4-BE49-F238E27FC236}">
                <a16:creationId xmlns:a16="http://schemas.microsoft.com/office/drawing/2014/main" id="{A114D1C0-81E6-4410-86FA-5338592B31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8885" y="6459053"/>
            <a:ext cx="6970854" cy="183597"/>
          </a:xfrm>
          <a:prstGeom prst="rect">
            <a:avLst/>
          </a:prstGeom>
        </p:spPr>
        <p:txBody>
          <a:bodyPr vert="horz" lIns="0" tIns="0" rIns="12600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PowerPoint Master - Hochschule RheinMain</a:t>
            </a:r>
          </a:p>
        </p:txBody>
      </p:sp>
      <p:sp>
        <p:nvSpPr>
          <p:cNvPr id="31" name="Foliennummernplatzhalter 5">
            <a:extLst>
              <a:ext uri="{FF2B5EF4-FFF2-40B4-BE49-F238E27FC236}">
                <a16:creationId xmlns:a16="http://schemas.microsoft.com/office/drawing/2014/main" id="{74A9941C-FE0D-4C64-BE82-504078B9A0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49739" y="6459053"/>
            <a:ext cx="421261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AB9763B8-9F99-46B4-A432-D63A3AB306D2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771557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Vier Phas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2F4ACC-9350-4098-A6D1-7480A995E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939" y="2136096"/>
            <a:ext cx="2574000" cy="4112304"/>
          </a:xfrm>
        </p:spPr>
        <p:txBody>
          <a:bodyPr lIns="0" rIns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9D8A7825-B258-4C7C-8421-F0F59081F6E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9097000" y="2139271"/>
            <a:ext cx="2574000" cy="4112304"/>
          </a:xfrm>
        </p:spPr>
        <p:txBody>
          <a:bodyPr lIns="0" rIns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FA115E7B-AA9B-41F9-B8FC-1968802DC37E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376293" y="2139271"/>
            <a:ext cx="2574000" cy="4112304"/>
          </a:xfrm>
        </p:spPr>
        <p:txBody>
          <a:bodyPr lIns="0" rIns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E58EAB98-5CE6-403E-815E-10862B7C8273}"/>
              </a:ext>
            </a:extLst>
          </p:cNvPr>
          <p:cNvGrpSpPr/>
          <p:nvPr userDrawn="1"/>
        </p:nvGrpSpPr>
        <p:grpSpPr>
          <a:xfrm>
            <a:off x="515938" y="1546892"/>
            <a:ext cx="11160125" cy="337197"/>
            <a:chOff x="446089" y="1670050"/>
            <a:chExt cx="8686799" cy="457200"/>
          </a:xfrm>
        </p:grpSpPr>
        <p:sp>
          <p:nvSpPr>
            <p:cNvPr id="18" name="AutoShape 21">
              <a:extLst>
                <a:ext uri="{FF2B5EF4-FFF2-40B4-BE49-F238E27FC236}">
                  <a16:creationId xmlns:a16="http://schemas.microsoft.com/office/drawing/2014/main" id="{1A4D320F-88C4-46E6-A63C-84E38BD11176}"/>
                </a:ext>
              </a:extLst>
            </p:cNvPr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gray">
            <a:xfrm>
              <a:off x="446089" y="1670050"/>
              <a:ext cx="2003546" cy="457200"/>
            </a:xfrm>
            <a:prstGeom prst="homePlate">
              <a:avLst>
                <a:gd name="adj" fmla="val 19790"/>
              </a:avLst>
            </a:prstGeom>
            <a:solidFill>
              <a:schemeClr val="tx2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tIns="54000" bIns="54000" anchor="ctr"/>
            <a:lstStyle/>
            <a:p>
              <a:pPr algn="ctr"/>
              <a:endParaRPr lang="de-DE" altLang="de-DE" b="1" dirty="0">
                <a:solidFill>
                  <a:schemeClr val="bg1"/>
                </a:solidFill>
              </a:endParaRPr>
            </a:p>
          </p:txBody>
        </p:sp>
        <p:sp>
          <p:nvSpPr>
            <p:cNvPr id="19" name="AutoShape 23">
              <a:extLst>
                <a:ext uri="{FF2B5EF4-FFF2-40B4-BE49-F238E27FC236}">
                  <a16:creationId xmlns:a16="http://schemas.microsoft.com/office/drawing/2014/main" id="{CF5FAD88-B2A8-438D-976C-A15F2607D33A}"/>
                </a:ext>
              </a:extLst>
            </p:cNvPr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gray">
            <a:xfrm>
              <a:off x="2678459" y="1670050"/>
              <a:ext cx="1997614" cy="457200"/>
            </a:xfrm>
            <a:prstGeom prst="chevron">
              <a:avLst>
                <a:gd name="adj" fmla="val 20161"/>
              </a:avLst>
            </a:prstGeom>
            <a:solidFill>
              <a:schemeClr val="bg2">
                <a:lumMod val="50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198000" tIns="54000" bIns="54000" anchor="ctr"/>
            <a:lstStyle/>
            <a:p>
              <a:pPr algn="ctr"/>
              <a:endParaRPr lang="de-DE" altLang="de-DE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AutoShape 25">
              <a:extLst>
                <a:ext uri="{FF2B5EF4-FFF2-40B4-BE49-F238E27FC236}">
                  <a16:creationId xmlns:a16="http://schemas.microsoft.com/office/drawing/2014/main" id="{46743AE2-FAAC-4073-8D0F-BCB3423D35B7}"/>
                </a:ext>
              </a:extLst>
            </p:cNvPr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gray">
            <a:xfrm>
              <a:off x="7125401" y="1670050"/>
              <a:ext cx="2007487" cy="457200"/>
            </a:xfrm>
            <a:prstGeom prst="chevron">
              <a:avLst>
                <a:gd name="adj" fmla="val 20827"/>
              </a:avLst>
            </a:prstGeom>
            <a:solidFill>
              <a:schemeClr val="bg2">
                <a:lumMod val="75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lIns="198000" tIns="54000" bIns="54000" anchor="ctr"/>
            <a:lstStyle/>
            <a:p>
              <a:pPr algn="ctr"/>
              <a:endParaRPr lang="de-DE" altLang="de-DE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1" name="Textplatzhalter 3">
            <a:extLst>
              <a:ext uri="{FF2B5EF4-FFF2-40B4-BE49-F238E27FC236}">
                <a16:creationId xmlns:a16="http://schemas.microsoft.com/office/drawing/2014/main" id="{64DCB3E1-3610-4FD9-8FC0-FD43D52696D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515938" y="1547412"/>
            <a:ext cx="2574000" cy="336813"/>
          </a:xfrm>
          <a:noFill/>
          <a:ln>
            <a:noFill/>
          </a:ln>
        </p:spPr>
        <p:txBody>
          <a:bodyPr lIns="0" tIns="0" rIns="0" bIns="0" anchor="ctr"/>
          <a:lstStyle>
            <a:lvl1pPr marL="0" indent="0" algn="ctr">
              <a:lnSpc>
                <a:spcPts val="2250"/>
              </a:lnSpc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  <a:lvl2pPr marL="270000" indent="0">
              <a:spcBef>
                <a:spcPts val="336"/>
              </a:spcBef>
              <a:buNone/>
              <a:defRPr sz="1400"/>
            </a:lvl2pPr>
            <a:lvl3pPr>
              <a:spcBef>
                <a:spcPts val="336"/>
              </a:spcBef>
              <a:defRPr sz="1400"/>
            </a:lvl3pPr>
            <a:lvl4pPr>
              <a:spcBef>
                <a:spcPts val="336"/>
              </a:spcBef>
              <a:defRPr sz="1400"/>
            </a:lvl4pPr>
            <a:lvl5pPr>
              <a:spcBef>
                <a:spcPts val="336"/>
              </a:spcBef>
              <a:defRPr sz="1400"/>
            </a:lvl5pPr>
          </a:lstStyle>
          <a:p>
            <a:pPr lvl="0"/>
            <a:r>
              <a:rPr lang="de-DE" dirty="0"/>
              <a:t>Phase eingeben</a:t>
            </a:r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637B499B-9BB1-47AE-826E-C244D825858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383913" y="1547412"/>
            <a:ext cx="2566380" cy="336813"/>
          </a:xfrm>
          <a:noFill/>
          <a:ln>
            <a:noFill/>
          </a:ln>
        </p:spPr>
        <p:txBody>
          <a:bodyPr lIns="0" tIns="0" rIns="0" bIns="0" anchor="ctr"/>
          <a:lstStyle>
            <a:lvl1pPr marL="0" indent="0" algn="ctr">
              <a:lnSpc>
                <a:spcPts val="2250"/>
              </a:lnSpc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  <a:lvl2pPr marL="270000" indent="0">
              <a:spcBef>
                <a:spcPts val="336"/>
              </a:spcBef>
              <a:buNone/>
              <a:defRPr sz="1400"/>
            </a:lvl2pPr>
            <a:lvl3pPr>
              <a:spcBef>
                <a:spcPts val="336"/>
              </a:spcBef>
              <a:defRPr sz="1400"/>
            </a:lvl3pPr>
            <a:lvl4pPr>
              <a:spcBef>
                <a:spcPts val="336"/>
              </a:spcBef>
              <a:defRPr sz="1400"/>
            </a:lvl4pPr>
            <a:lvl5pPr>
              <a:spcBef>
                <a:spcPts val="336"/>
              </a:spcBef>
              <a:defRPr sz="1400"/>
            </a:lvl5pPr>
          </a:lstStyle>
          <a:p>
            <a:pPr lvl="0"/>
            <a:r>
              <a:rPr lang="de-DE" dirty="0"/>
              <a:t>Phase eingeben</a:t>
            </a:r>
          </a:p>
        </p:txBody>
      </p:sp>
      <p:sp>
        <p:nvSpPr>
          <p:cNvPr id="23" name="Textplatzhalter 3">
            <a:extLst>
              <a:ext uri="{FF2B5EF4-FFF2-40B4-BE49-F238E27FC236}">
                <a16:creationId xmlns:a16="http://schemas.microsoft.com/office/drawing/2014/main" id="{EE5E1315-670C-4F0E-9200-F0B984E6AC73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9097000" y="1547412"/>
            <a:ext cx="2579063" cy="336813"/>
          </a:xfrm>
          <a:noFill/>
          <a:ln>
            <a:noFill/>
          </a:ln>
        </p:spPr>
        <p:txBody>
          <a:bodyPr lIns="0" tIns="0" rIns="0" bIns="0" anchor="ctr"/>
          <a:lstStyle>
            <a:lvl1pPr marL="0" indent="0" algn="ctr">
              <a:lnSpc>
                <a:spcPts val="2250"/>
              </a:lnSpc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  <a:lvl2pPr marL="270000" indent="0">
              <a:spcBef>
                <a:spcPts val="336"/>
              </a:spcBef>
              <a:buNone/>
              <a:defRPr sz="1400"/>
            </a:lvl2pPr>
            <a:lvl3pPr>
              <a:spcBef>
                <a:spcPts val="336"/>
              </a:spcBef>
              <a:defRPr sz="1400"/>
            </a:lvl3pPr>
            <a:lvl4pPr>
              <a:spcBef>
                <a:spcPts val="336"/>
              </a:spcBef>
              <a:defRPr sz="1400"/>
            </a:lvl4pPr>
            <a:lvl5pPr>
              <a:spcBef>
                <a:spcPts val="336"/>
              </a:spcBef>
              <a:defRPr sz="1400"/>
            </a:lvl5pPr>
          </a:lstStyle>
          <a:p>
            <a:pPr lvl="0"/>
            <a:r>
              <a:rPr lang="de-DE" dirty="0"/>
              <a:t>Phase eingeben</a:t>
            </a:r>
          </a:p>
        </p:txBody>
      </p:sp>
      <p:sp>
        <p:nvSpPr>
          <p:cNvPr id="29" name="Titel 1">
            <a:extLst>
              <a:ext uri="{FF2B5EF4-FFF2-40B4-BE49-F238E27FC236}">
                <a16:creationId xmlns:a16="http://schemas.microsoft.com/office/drawing/2014/main" id="{4C9B690A-8025-4BA8-9C8B-DB72F6B86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404813"/>
            <a:ext cx="7126287" cy="348561"/>
          </a:xfrm>
        </p:spPr>
        <p:txBody>
          <a:bodyPr lIns="0">
            <a:noAutofit/>
          </a:bodyPr>
          <a:lstStyle>
            <a:lvl1pPr>
              <a:lnSpc>
                <a:spcPts val="2700"/>
              </a:lnSpc>
              <a:defRPr sz="2600" cap="all" baseline="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0" name="Textplatzhalter 9">
            <a:extLst>
              <a:ext uri="{FF2B5EF4-FFF2-40B4-BE49-F238E27FC236}">
                <a16:creationId xmlns:a16="http://schemas.microsoft.com/office/drawing/2014/main" id="{F62371E8-EEF6-449E-9E7B-E24EB5C667F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515938" y="762000"/>
            <a:ext cx="7128000" cy="600974"/>
          </a:xfrm>
        </p:spPr>
        <p:txBody>
          <a:bodyPr/>
          <a:lstStyle>
            <a:lvl1pPr marL="0" indent="0">
              <a:buNone/>
              <a:defRPr sz="2000" b="0">
                <a:latin typeface="+mj-lt"/>
              </a:defRPr>
            </a:lvl1pPr>
          </a:lstStyle>
          <a:p>
            <a:pPr lvl="0"/>
            <a:r>
              <a:rPr lang="de-DE" dirty="0"/>
              <a:t>Untertitel bearbeiten</a:t>
            </a:r>
          </a:p>
          <a:p>
            <a:pPr lvl="0"/>
            <a:r>
              <a:rPr lang="de-DE" dirty="0"/>
              <a:t>2-zeilig</a:t>
            </a:r>
          </a:p>
        </p:txBody>
      </p:sp>
      <p:sp>
        <p:nvSpPr>
          <p:cNvPr id="24" name="Datumsplatzhalter 3">
            <a:extLst>
              <a:ext uri="{FF2B5EF4-FFF2-40B4-BE49-F238E27FC236}">
                <a16:creationId xmlns:a16="http://schemas.microsoft.com/office/drawing/2014/main" id="{AD4F58FB-9038-4C3E-BFCB-64C0510DF2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5939" y="6459053"/>
            <a:ext cx="1462258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9DB92A0D-24B6-4A92-B8E5-B059D96B2A6D}" type="datetime1">
              <a:rPr lang="de-DE" smtClean="0"/>
              <a:t>17.07.2025</a:t>
            </a:fld>
            <a:endParaRPr lang="de-DE" dirty="0"/>
          </a:p>
        </p:txBody>
      </p:sp>
      <p:sp>
        <p:nvSpPr>
          <p:cNvPr id="25" name="Fußzeilenplatzhalter 4">
            <a:extLst>
              <a:ext uri="{FF2B5EF4-FFF2-40B4-BE49-F238E27FC236}">
                <a16:creationId xmlns:a16="http://schemas.microsoft.com/office/drawing/2014/main" id="{A114D1C0-81E6-4410-86FA-5338592B31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8885" y="6459053"/>
            <a:ext cx="6970854" cy="183597"/>
          </a:xfrm>
          <a:prstGeom prst="rect">
            <a:avLst/>
          </a:prstGeom>
        </p:spPr>
        <p:txBody>
          <a:bodyPr vert="horz" lIns="0" tIns="0" rIns="12600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PowerPoint Master - Hochschule RheinMain</a:t>
            </a:r>
          </a:p>
        </p:txBody>
      </p:sp>
      <p:sp>
        <p:nvSpPr>
          <p:cNvPr id="31" name="Foliennummernplatzhalter 5">
            <a:extLst>
              <a:ext uri="{FF2B5EF4-FFF2-40B4-BE49-F238E27FC236}">
                <a16:creationId xmlns:a16="http://schemas.microsoft.com/office/drawing/2014/main" id="{74A9941C-FE0D-4C64-BE82-504078B9A0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49739" y="6459053"/>
            <a:ext cx="421261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AB9763B8-9F99-46B4-A432-D63A3AB306D2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6" name="Inhaltsplatzhalter 2">
            <a:extLst>
              <a:ext uri="{FF2B5EF4-FFF2-40B4-BE49-F238E27FC236}">
                <a16:creationId xmlns:a16="http://schemas.microsoft.com/office/drawing/2014/main" id="{2B3231CF-A2BC-46F9-A383-48ABF17B8D6E}"/>
              </a:ext>
            </a:extLst>
          </p:cNvPr>
          <p:cNvSpPr>
            <a:spLocks noGrp="1"/>
          </p:cNvSpPr>
          <p:nvPr>
            <p:ph idx="52"/>
          </p:nvPr>
        </p:nvSpPr>
        <p:spPr>
          <a:xfrm>
            <a:off x="6236647" y="2139271"/>
            <a:ext cx="2574000" cy="4112304"/>
          </a:xfrm>
        </p:spPr>
        <p:txBody>
          <a:bodyPr lIns="0" rIns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7" name="AutoShape 23">
            <a:extLst>
              <a:ext uri="{FF2B5EF4-FFF2-40B4-BE49-F238E27FC236}">
                <a16:creationId xmlns:a16="http://schemas.microsoft.com/office/drawing/2014/main" id="{47D1C950-82F3-4626-8979-8A094BEDD666}"/>
              </a:ext>
            </a:extLst>
          </p:cNvPr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gray">
          <a:xfrm>
            <a:off x="6231584" y="1546756"/>
            <a:ext cx="2579063" cy="337197"/>
          </a:xfrm>
          <a:prstGeom prst="chevron">
            <a:avLst>
              <a:gd name="adj" fmla="val 20161"/>
            </a:avLst>
          </a:prstGeom>
          <a:solidFill>
            <a:schemeClr val="bg2">
              <a:lumMod val="6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198000" tIns="54000" bIns="54000" anchor="ctr"/>
          <a:lstStyle/>
          <a:p>
            <a:pPr algn="ctr"/>
            <a:endParaRPr lang="de-DE" altLang="de-DE" b="1" dirty="0">
              <a:solidFill>
                <a:schemeClr val="bg1"/>
              </a:solidFill>
            </a:endParaRPr>
          </a:p>
        </p:txBody>
      </p:sp>
      <p:sp>
        <p:nvSpPr>
          <p:cNvPr id="32" name="Textplatzhalter 3">
            <a:extLst>
              <a:ext uri="{FF2B5EF4-FFF2-40B4-BE49-F238E27FC236}">
                <a16:creationId xmlns:a16="http://schemas.microsoft.com/office/drawing/2014/main" id="{6CE19CC6-95BA-4699-946D-BAB3E056F655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231584" y="1552771"/>
            <a:ext cx="2579064" cy="336813"/>
          </a:xfrm>
          <a:noFill/>
          <a:ln>
            <a:noFill/>
          </a:ln>
        </p:spPr>
        <p:txBody>
          <a:bodyPr lIns="0" tIns="0" rIns="0" bIns="0" anchor="ctr"/>
          <a:lstStyle>
            <a:lvl1pPr marL="0" indent="0" algn="ctr">
              <a:lnSpc>
                <a:spcPts val="2250"/>
              </a:lnSpc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  <a:lvl2pPr marL="270000" indent="0">
              <a:spcBef>
                <a:spcPts val="336"/>
              </a:spcBef>
              <a:buNone/>
              <a:defRPr sz="1400"/>
            </a:lvl2pPr>
            <a:lvl3pPr>
              <a:spcBef>
                <a:spcPts val="336"/>
              </a:spcBef>
              <a:defRPr sz="1400"/>
            </a:lvl3pPr>
            <a:lvl4pPr>
              <a:spcBef>
                <a:spcPts val="336"/>
              </a:spcBef>
              <a:defRPr sz="1400"/>
            </a:lvl4pPr>
            <a:lvl5pPr>
              <a:spcBef>
                <a:spcPts val="336"/>
              </a:spcBef>
              <a:defRPr sz="1400"/>
            </a:lvl5pPr>
          </a:lstStyle>
          <a:p>
            <a:pPr lvl="0"/>
            <a:r>
              <a:rPr lang="de-DE" dirty="0"/>
              <a:t>Phase eingeben</a:t>
            </a:r>
          </a:p>
        </p:txBody>
      </p:sp>
    </p:spTree>
    <p:extLst>
      <p:ext uri="{BB962C8B-B14F-4D97-AF65-F5344CB8AC3E}">
        <p14:creationId xmlns:p14="http://schemas.microsoft.com/office/powerpoint/2010/main" val="25476150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7693A199-1CBD-495E-9E6D-DC37DD530416}"/>
              </a:ext>
            </a:extLst>
          </p:cNvPr>
          <p:cNvCxnSpPr>
            <a:cxnSpLocks/>
          </p:cNvCxnSpPr>
          <p:nvPr userDrawn="1"/>
        </p:nvCxnSpPr>
        <p:spPr>
          <a:xfrm>
            <a:off x="534975" y="2448601"/>
            <a:ext cx="11124000" cy="0"/>
          </a:xfrm>
          <a:prstGeom prst="line">
            <a:avLst/>
          </a:prstGeom>
          <a:ln w="57150" cap="rnd">
            <a:solidFill>
              <a:schemeClr val="bg2">
                <a:lumMod val="7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hteck 8">
            <a:extLst>
              <a:ext uri="{FF2B5EF4-FFF2-40B4-BE49-F238E27FC236}">
                <a16:creationId xmlns:a16="http://schemas.microsoft.com/office/drawing/2014/main" id="{299E1DCF-DE70-417C-A459-B490BF9023E9}"/>
              </a:ext>
            </a:extLst>
          </p:cNvPr>
          <p:cNvSpPr/>
          <p:nvPr userDrawn="1"/>
        </p:nvSpPr>
        <p:spPr>
          <a:xfrm>
            <a:off x="1132629" y="2088405"/>
            <a:ext cx="720000" cy="720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lnSpc>
                <a:spcPts val="1650"/>
              </a:lnSpc>
            </a:pPr>
            <a:endParaRPr lang="de-DE" sz="1400" dirty="0">
              <a:latin typeface="MetaPro-Bold" panose="020B0804030101020102" pitchFamily="34" charset="0"/>
            </a:endParaRP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479D478C-E6AF-425C-A91F-5BD3FA40441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823420" y="3480617"/>
            <a:ext cx="1944000" cy="2772000"/>
          </a:xfrm>
        </p:spPr>
        <p:txBody>
          <a:bodyPr>
            <a:normAutofit/>
          </a:bodyPr>
          <a:lstStyle>
            <a:lvl1pPr marL="0" indent="0">
              <a:lnSpc>
                <a:spcPts val="1850"/>
              </a:lnSpc>
              <a:buFontTx/>
              <a:buNone/>
              <a:defRPr sz="1400">
                <a:latin typeface="+mn-lt"/>
              </a:defRPr>
            </a:lvl1pPr>
            <a:lvl2pPr marL="0" indent="-180000">
              <a:lnSpc>
                <a:spcPts val="1850"/>
              </a:lnSpc>
              <a:defRPr sz="1400">
                <a:latin typeface="+mn-lt"/>
              </a:defRPr>
            </a:lvl2pPr>
            <a:lvl3pPr marL="0">
              <a:lnSpc>
                <a:spcPts val="1850"/>
              </a:lnSpc>
              <a:defRPr sz="1400">
                <a:solidFill>
                  <a:schemeClr val="tx1"/>
                </a:solidFill>
                <a:latin typeface="+mn-lt"/>
              </a:defRPr>
            </a:lvl3pPr>
            <a:lvl4pPr>
              <a:lnSpc>
                <a:spcPts val="1850"/>
              </a:lnSpc>
              <a:defRPr sz="1400">
                <a:latin typeface="+mn-lt"/>
              </a:defRPr>
            </a:lvl4pPr>
            <a:lvl5pPr>
              <a:lnSpc>
                <a:spcPts val="1650"/>
              </a:lnSpc>
              <a:defRPr sz="1400">
                <a:latin typeface="+mn-lt"/>
              </a:defRPr>
            </a:lvl5pPr>
          </a:lstStyle>
          <a:p>
            <a:pPr lvl="3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0" name="Textplatzhalter 9">
            <a:extLst>
              <a:ext uri="{FF2B5EF4-FFF2-40B4-BE49-F238E27FC236}">
                <a16:creationId xmlns:a16="http://schemas.microsoft.com/office/drawing/2014/main" id="{85DE1BF3-FCF1-4997-89AE-A99FC2F157C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26211" y="3480617"/>
            <a:ext cx="1944000" cy="2772000"/>
          </a:xfrm>
        </p:spPr>
        <p:txBody>
          <a:bodyPr>
            <a:normAutofit/>
          </a:bodyPr>
          <a:lstStyle>
            <a:lvl1pPr marL="0" indent="0">
              <a:lnSpc>
                <a:spcPts val="1850"/>
              </a:lnSpc>
              <a:buFontTx/>
              <a:buNone/>
              <a:defRPr sz="1400">
                <a:latin typeface="+mn-lt"/>
              </a:defRPr>
            </a:lvl1pPr>
            <a:lvl2pPr marL="0" indent="-180000">
              <a:lnSpc>
                <a:spcPts val="1850"/>
              </a:lnSpc>
              <a:defRPr sz="1400">
                <a:latin typeface="+mn-lt"/>
              </a:defRPr>
            </a:lvl2pPr>
            <a:lvl3pPr marL="0">
              <a:lnSpc>
                <a:spcPts val="1850"/>
              </a:lnSpc>
              <a:defRPr sz="1400">
                <a:solidFill>
                  <a:schemeClr val="tx1"/>
                </a:solidFill>
                <a:latin typeface="+mn-lt"/>
              </a:defRPr>
            </a:lvl3pPr>
            <a:lvl4pPr>
              <a:lnSpc>
                <a:spcPts val="1850"/>
              </a:lnSpc>
              <a:defRPr sz="1400">
                <a:latin typeface="+mn-lt"/>
              </a:defRPr>
            </a:lvl4pPr>
            <a:lvl5pPr>
              <a:lnSpc>
                <a:spcPts val="1650"/>
              </a:lnSpc>
              <a:defRPr sz="1400">
                <a:latin typeface="+mn-lt"/>
              </a:defRPr>
            </a:lvl5pPr>
          </a:lstStyle>
          <a:p>
            <a:pPr lvl="3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1" name="Textplatzhalter 9">
            <a:extLst>
              <a:ext uri="{FF2B5EF4-FFF2-40B4-BE49-F238E27FC236}">
                <a16:creationId xmlns:a16="http://schemas.microsoft.com/office/drawing/2014/main" id="{21C7818B-0D9F-4209-83E1-64D8D2A52CB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429002" y="3480617"/>
            <a:ext cx="1944000" cy="2772000"/>
          </a:xfrm>
        </p:spPr>
        <p:txBody>
          <a:bodyPr>
            <a:normAutofit/>
          </a:bodyPr>
          <a:lstStyle>
            <a:lvl1pPr marL="0" indent="0">
              <a:lnSpc>
                <a:spcPts val="1850"/>
              </a:lnSpc>
              <a:buFontTx/>
              <a:buNone/>
              <a:defRPr sz="1400">
                <a:latin typeface="+mn-lt"/>
              </a:defRPr>
            </a:lvl1pPr>
            <a:lvl2pPr marL="0" indent="-180000">
              <a:lnSpc>
                <a:spcPts val="1850"/>
              </a:lnSpc>
              <a:defRPr sz="1400">
                <a:latin typeface="+mn-lt"/>
              </a:defRPr>
            </a:lvl2pPr>
            <a:lvl3pPr marL="0">
              <a:lnSpc>
                <a:spcPts val="1850"/>
              </a:lnSpc>
              <a:defRPr sz="1400">
                <a:solidFill>
                  <a:schemeClr val="tx1"/>
                </a:solidFill>
                <a:latin typeface="+mn-lt"/>
              </a:defRPr>
            </a:lvl3pPr>
            <a:lvl4pPr>
              <a:lnSpc>
                <a:spcPts val="1850"/>
              </a:lnSpc>
              <a:defRPr sz="1400">
                <a:latin typeface="+mn-lt"/>
              </a:defRPr>
            </a:lvl4pPr>
            <a:lvl5pPr>
              <a:lnSpc>
                <a:spcPts val="1650"/>
              </a:lnSpc>
              <a:defRPr sz="1400">
                <a:latin typeface="+mn-lt"/>
              </a:defRPr>
            </a:lvl5pPr>
          </a:lstStyle>
          <a:p>
            <a:pPr lvl="3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2" name="Textplatzhalter 9">
            <a:extLst>
              <a:ext uri="{FF2B5EF4-FFF2-40B4-BE49-F238E27FC236}">
                <a16:creationId xmlns:a16="http://schemas.microsoft.com/office/drawing/2014/main" id="{895D2EAA-C4D3-46F2-AA9F-33AEBAAF14A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731792" y="3480617"/>
            <a:ext cx="1944000" cy="2772000"/>
          </a:xfrm>
        </p:spPr>
        <p:txBody>
          <a:bodyPr>
            <a:normAutofit/>
          </a:bodyPr>
          <a:lstStyle>
            <a:lvl1pPr marL="0" indent="0">
              <a:lnSpc>
                <a:spcPts val="1850"/>
              </a:lnSpc>
              <a:buFontTx/>
              <a:buNone/>
              <a:defRPr sz="1400">
                <a:latin typeface="+mn-lt"/>
              </a:defRPr>
            </a:lvl1pPr>
            <a:lvl2pPr marL="0" indent="-180000">
              <a:lnSpc>
                <a:spcPts val="1850"/>
              </a:lnSpc>
              <a:defRPr sz="1400">
                <a:latin typeface="+mn-lt"/>
              </a:defRPr>
            </a:lvl2pPr>
            <a:lvl3pPr marL="0">
              <a:lnSpc>
                <a:spcPts val="1850"/>
              </a:lnSpc>
              <a:defRPr sz="1400">
                <a:solidFill>
                  <a:schemeClr val="tx1"/>
                </a:solidFill>
                <a:latin typeface="+mn-lt"/>
              </a:defRPr>
            </a:lvl3pPr>
            <a:lvl4pPr>
              <a:lnSpc>
                <a:spcPts val="1850"/>
              </a:lnSpc>
              <a:defRPr sz="1400">
                <a:latin typeface="+mn-lt"/>
              </a:defRPr>
            </a:lvl4pPr>
            <a:lvl5pPr>
              <a:lnSpc>
                <a:spcPts val="1650"/>
              </a:lnSpc>
              <a:defRPr sz="1400">
                <a:latin typeface="+mn-lt"/>
              </a:defRPr>
            </a:lvl5pPr>
          </a:lstStyle>
          <a:p>
            <a:pPr lvl="3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3" name="Textplatzhalter 9">
            <a:extLst>
              <a:ext uri="{FF2B5EF4-FFF2-40B4-BE49-F238E27FC236}">
                <a16:creationId xmlns:a16="http://schemas.microsoft.com/office/drawing/2014/main" id="{96894346-6D81-4D43-BCFB-C978807673E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20629" y="3480617"/>
            <a:ext cx="1944000" cy="2772000"/>
          </a:xfrm>
        </p:spPr>
        <p:txBody>
          <a:bodyPr>
            <a:normAutofit/>
          </a:bodyPr>
          <a:lstStyle>
            <a:lvl1pPr marL="0" indent="0">
              <a:lnSpc>
                <a:spcPts val="1850"/>
              </a:lnSpc>
              <a:buFontTx/>
              <a:buNone/>
              <a:defRPr sz="1400">
                <a:latin typeface="+mn-lt"/>
              </a:defRPr>
            </a:lvl1pPr>
            <a:lvl2pPr marL="0" indent="-180000">
              <a:lnSpc>
                <a:spcPts val="1850"/>
              </a:lnSpc>
              <a:defRPr sz="1400">
                <a:latin typeface="+mn-lt"/>
              </a:defRPr>
            </a:lvl2pPr>
            <a:lvl3pPr marL="0">
              <a:lnSpc>
                <a:spcPts val="1850"/>
              </a:lnSpc>
              <a:defRPr sz="1400">
                <a:solidFill>
                  <a:schemeClr val="tx1"/>
                </a:solidFill>
                <a:latin typeface="+mn-lt"/>
              </a:defRPr>
            </a:lvl3pPr>
            <a:lvl4pPr>
              <a:lnSpc>
                <a:spcPts val="1850"/>
              </a:lnSpc>
              <a:defRPr sz="1400">
                <a:latin typeface="+mn-lt"/>
              </a:defRPr>
            </a:lvl4pPr>
            <a:lvl5pPr>
              <a:lnSpc>
                <a:spcPts val="1650"/>
              </a:lnSpc>
              <a:defRPr sz="1400">
                <a:latin typeface="+mn-lt"/>
              </a:defRPr>
            </a:lvl5pPr>
          </a:lstStyle>
          <a:p>
            <a:pPr lvl="3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699EDDB8-9402-441F-A3B7-E6A4F8C972B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32629" y="2310293"/>
            <a:ext cx="720000" cy="276225"/>
          </a:xfrm>
        </p:spPr>
        <p:txBody>
          <a:bodyPr lIns="0" rIns="0" anchor="ctr" anchorCtr="0">
            <a:noAutofit/>
          </a:bodyPr>
          <a:lstStyle>
            <a:lvl1pPr marL="0" indent="0" algn="ctr">
              <a:lnSpc>
                <a:spcPts val="1650"/>
              </a:lnSpc>
              <a:buNone/>
              <a:defRPr sz="1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Jahr</a:t>
            </a:r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5263719C-0EDB-4328-BFBE-33D1173681ED}"/>
              </a:ext>
            </a:extLst>
          </p:cNvPr>
          <p:cNvSpPr/>
          <p:nvPr userDrawn="1"/>
        </p:nvSpPr>
        <p:spPr>
          <a:xfrm>
            <a:off x="3435420" y="2088213"/>
            <a:ext cx="720000" cy="720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lnSpc>
                <a:spcPts val="1650"/>
              </a:lnSpc>
            </a:pPr>
            <a:endParaRPr lang="de-DE" sz="1400" dirty="0">
              <a:latin typeface="MetaPro-Bold" panose="020B0804030101020102" pitchFamily="34" charset="0"/>
            </a:endParaRPr>
          </a:p>
        </p:txBody>
      </p:sp>
      <p:sp>
        <p:nvSpPr>
          <p:cNvPr id="30" name="Textplatzhalter 13">
            <a:extLst>
              <a:ext uri="{FF2B5EF4-FFF2-40B4-BE49-F238E27FC236}">
                <a16:creationId xmlns:a16="http://schemas.microsoft.com/office/drawing/2014/main" id="{CB53C93C-4F05-427F-8D25-E63AC0053B5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435420" y="2310101"/>
            <a:ext cx="720000" cy="276225"/>
          </a:xfrm>
        </p:spPr>
        <p:txBody>
          <a:bodyPr lIns="0" rIns="0" anchor="ctr" anchorCtr="0">
            <a:noAutofit/>
          </a:bodyPr>
          <a:lstStyle>
            <a:lvl1pPr marL="0" indent="0" algn="ctr">
              <a:lnSpc>
                <a:spcPts val="1650"/>
              </a:lnSpc>
              <a:buNone/>
              <a:defRPr sz="1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Jahr</a:t>
            </a:r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4866B096-36E2-4911-B73C-51449869E6B0}"/>
              </a:ext>
            </a:extLst>
          </p:cNvPr>
          <p:cNvSpPr/>
          <p:nvPr userDrawn="1"/>
        </p:nvSpPr>
        <p:spPr>
          <a:xfrm>
            <a:off x="5738211" y="2088601"/>
            <a:ext cx="720000" cy="720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lnSpc>
                <a:spcPts val="1650"/>
              </a:lnSpc>
            </a:pPr>
            <a:endParaRPr lang="de-DE" sz="1400" dirty="0">
              <a:latin typeface="MetaPro-Bold" panose="020B0804030101020102" pitchFamily="34" charset="0"/>
            </a:endParaRPr>
          </a:p>
        </p:txBody>
      </p:sp>
      <p:sp>
        <p:nvSpPr>
          <p:cNvPr id="32" name="Textplatzhalter 13">
            <a:extLst>
              <a:ext uri="{FF2B5EF4-FFF2-40B4-BE49-F238E27FC236}">
                <a16:creationId xmlns:a16="http://schemas.microsoft.com/office/drawing/2014/main" id="{04A5D8F4-BD20-4723-843C-44D6DD05DDC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38211" y="2310489"/>
            <a:ext cx="720000" cy="276225"/>
          </a:xfrm>
        </p:spPr>
        <p:txBody>
          <a:bodyPr lIns="0" rIns="0" anchor="ctr" anchorCtr="0">
            <a:noAutofit/>
          </a:bodyPr>
          <a:lstStyle>
            <a:lvl1pPr marL="0" indent="0" algn="ctr">
              <a:lnSpc>
                <a:spcPts val="1650"/>
              </a:lnSpc>
              <a:buNone/>
              <a:defRPr sz="1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Jahr</a:t>
            </a:r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083E725D-C4E2-4F8F-8F3C-FAC0E0C9D594}"/>
              </a:ext>
            </a:extLst>
          </p:cNvPr>
          <p:cNvSpPr/>
          <p:nvPr userDrawn="1"/>
        </p:nvSpPr>
        <p:spPr>
          <a:xfrm>
            <a:off x="8041002" y="2088601"/>
            <a:ext cx="720000" cy="720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lnSpc>
                <a:spcPts val="1650"/>
              </a:lnSpc>
            </a:pPr>
            <a:endParaRPr lang="de-DE" sz="1400" dirty="0">
              <a:latin typeface="MetaPro-Bold" panose="020B0804030101020102" pitchFamily="34" charset="0"/>
            </a:endParaRPr>
          </a:p>
        </p:txBody>
      </p:sp>
      <p:sp>
        <p:nvSpPr>
          <p:cNvPr id="34" name="Textplatzhalter 13">
            <a:extLst>
              <a:ext uri="{FF2B5EF4-FFF2-40B4-BE49-F238E27FC236}">
                <a16:creationId xmlns:a16="http://schemas.microsoft.com/office/drawing/2014/main" id="{1D00326A-E70B-4B9C-8A02-3C33BF1B3C7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041002" y="2310489"/>
            <a:ext cx="720000" cy="276225"/>
          </a:xfrm>
        </p:spPr>
        <p:txBody>
          <a:bodyPr lIns="0" rIns="0" anchor="ctr" anchorCtr="0">
            <a:noAutofit/>
          </a:bodyPr>
          <a:lstStyle>
            <a:lvl1pPr marL="0" indent="0" algn="ctr">
              <a:lnSpc>
                <a:spcPts val="1650"/>
              </a:lnSpc>
              <a:buNone/>
              <a:defRPr sz="1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Jahr</a:t>
            </a:r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2B6A26DD-8624-4A8E-BEEB-80FB033C4859}"/>
              </a:ext>
            </a:extLst>
          </p:cNvPr>
          <p:cNvSpPr/>
          <p:nvPr userDrawn="1"/>
        </p:nvSpPr>
        <p:spPr>
          <a:xfrm>
            <a:off x="10343792" y="2084735"/>
            <a:ext cx="720000" cy="720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lnSpc>
                <a:spcPts val="1650"/>
              </a:lnSpc>
            </a:pPr>
            <a:endParaRPr lang="de-DE" sz="1400" dirty="0">
              <a:latin typeface="MetaPro-Bold" panose="020B0804030101020102" pitchFamily="34" charset="0"/>
            </a:endParaRPr>
          </a:p>
        </p:txBody>
      </p:sp>
      <p:sp>
        <p:nvSpPr>
          <p:cNvPr id="36" name="Textplatzhalter 13">
            <a:extLst>
              <a:ext uri="{FF2B5EF4-FFF2-40B4-BE49-F238E27FC236}">
                <a16:creationId xmlns:a16="http://schemas.microsoft.com/office/drawing/2014/main" id="{ACA04499-6467-42E6-9628-275B1CFB58E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343792" y="2306623"/>
            <a:ext cx="720000" cy="276225"/>
          </a:xfrm>
        </p:spPr>
        <p:txBody>
          <a:bodyPr lIns="0" rIns="0" anchor="ctr" anchorCtr="0">
            <a:noAutofit/>
          </a:bodyPr>
          <a:lstStyle>
            <a:lvl1pPr marL="0" indent="0" algn="ctr">
              <a:lnSpc>
                <a:spcPts val="1650"/>
              </a:lnSpc>
              <a:buNone/>
              <a:defRPr sz="1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Jahr</a:t>
            </a:r>
          </a:p>
        </p:txBody>
      </p:sp>
      <p:sp>
        <p:nvSpPr>
          <p:cNvPr id="27" name="Titel 1">
            <a:extLst>
              <a:ext uri="{FF2B5EF4-FFF2-40B4-BE49-F238E27FC236}">
                <a16:creationId xmlns:a16="http://schemas.microsoft.com/office/drawing/2014/main" id="{A7140E51-DD0B-4732-975E-2CA2B0F89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404813"/>
            <a:ext cx="7126287" cy="348561"/>
          </a:xfrm>
        </p:spPr>
        <p:txBody>
          <a:bodyPr lIns="0">
            <a:noAutofit/>
          </a:bodyPr>
          <a:lstStyle>
            <a:lvl1pPr>
              <a:lnSpc>
                <a:spcPts val="2700"/>
              </a:lnSpc>
              <a:defRPr sz="2600" cap="all" baseline="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28" name="Textplatzhalter 9">
            <a:extLst>
              <a:ext uri="{FF2B5EF4-FFF2-40B4-BE49-F238E27FC236}">
                <a16:creationId xmlns:a16="http://schemas.microsoft.com/office/drawing/2014/main" id="{F3368B04-D130-495E-B298-74B23EFC4E6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5938" y="762000"/>
            <a:ext cx="7128000" cy="600974"/>
          </a:xfrm>
        </p:spPr>
        <p:txBody>
          <a:bodyPr/>
          <a:lstStyle>
            <a:lvl1pPr marL="0" indent="0">
              <a:buNone/>
              <a:defRPr sz="2000" b="0">
                <a:latin typeface="+mj-lt"/>
              </a:defRPr>
            </a:lvl1pPr>
          </a:lstStyle>
          <a:p>
            <a:pPr lvl="0"/>
            <a:r>
              <a:rPr lang="de-DE" dirty="0"/>
              <a:t>Untertitel bearbeiten</a:t>
            </a:r>
          </a:p>
          <a:p>
            <a:pPr lvl="0"/>
            <a:r>
              <a:rPr lang="de-DE" dirty="0"/>
              <a:t>2-zeilig</a:t>
            </a:r>
          </a:p>
        </p:txBody>
      </p:sp>
      <p:sp>
        <p:nvSpPr>
          <p:cNvPr id="24" name="Datumsplatzhalter 3">
            <a:extLst>
              <a:ext uri="{FF2B5EF4-FFF2-40B4-BE49-F238E27FC236}">
                <a16:creationId xmlns:a16="http://schemas.microsoft.com/office/drawing/2014/main" id="{E7ECB06C-FDB7-496A-B13B-F7174ECF40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5939" y="6459053"/>
            <a:ext cx="1462258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9DB92A0D-24B6-4A92-B8E5-B059D96B2A6D}" type="datetime1">
              <a:rPr lang="de-DE" smtClean="0"/>
              <a:t>17.07.2025</a:t>
            </a:fld>
            <a:endParaRPr lang="de-DE" dirty="0"/>
          </a:p>
        </p:txBody>
      </p:sp>
      <p:sp>
        <p:nvSpPr>
          <p:cNvPr id="25" name="Fußzeilenplatzhalter 4">
            <a:extLst>
              <a:ext uri="{FF2B5EF4-FFF2-40B4-BE49-F238E27FC236}">
                <a16:creationId xmlns:a16="http://schemas.microsoft.com/office/drawing/2014/main" id="{01ACACAA-B31A-4174-967F-F9BF5CD22A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8885" y="6459053"/>
            <a:ext cx="6970854" cy="183597"/>
          </a:xfrm>
          <a:prstGeom prst="rect">
            <a:avLst/>
          </a:prstGeom>
        </p:spPr>
        <p:txBody>
          <a:bodyPr vert="horz" lIns="0" tIns="0" rIns="12600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PowerPoint Master - Hochschule RheinMain</a:t>
            </a:r>
          </a:p>
        </p:txBody>
      </p:sp>
      <p:sp>
        <p:nvSpPr>
          <p:cNvPr id="29" name="Foliennummernplatzhalter 5">
            <a:extLst>
              <a:ext uri="{FF2B5EF4-FFF2-40B4-BE49-F238E27FC236}">
                <a16:creationId xmlns:a16="http://schemas.microsoft.com/office/drawing/2014/main" id="{9B673C6F-65E3-48FB-BB5B-A1AB775959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49739" y="6459053"/>
            <a:ext cx="421261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AB9763B8-9F99-46B4-A432-D63A3AB306D2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5F2BD96-D362-42FB-8378-3EA598C6643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19942" y="3041649"/>
            <a:ext cx="1944687" cy="428294"/>
          </a:xfrm>
        </p:spPr>
        <p:txBody>
          <a:bodyPr/>
          <a:lstStyle>
            <a:lvl1pPr marL="0" indent="0">
              <a:lnSpc>
                <a:spcPts val="1850"/>
              </a:lnSpc>
              <a:buNone/>
              <a:defRPr sz="1400" b="1" cap="none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Titel bearbeiten</a:t>
            </a:r>
          </a:p>
        </p:txBody>
      </p:sp>
      <p:sp>
        <p:nvSpPr>
          <p:cNvPr id="45" name="Textplatzhalter 2">
            <a:extLst>
              <a:ext uri="{FF2B5EF4-FFF2-40B4-BE49-F238E27FC236}">
                <a16:creationId xmlns:a16="http://schemas.microsoft.com/office/drawing/2014/main" id="{9113379A-04F6-4F9B-931B-410331E466F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822733" y="3041649"/>
            <a:ext cx="1944687" cy="428294"/>
          </a:xfrm>
        </p:spPr>
        <p:txBody>
          <a:bodyPr/>
          <a:lstStyle>
            <a:lvl1pPr marL="0" indent="0">
              <a:lnSpc>
                <a:spcPts val="1850"/>
              </a:lnSpc>
              <a:buNone/>
              <a:defRPr sz="1400" b="1" cap="none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Titel bearbeiten</a:t>
            </a:r>
          </a:p>
        </p:txBody>
      </p:sp>
      <p:sp>
        <p:nvSpPr>
          <p:cNvPr id="46" name="Textplatzhalter 2">
            <a:extLst>
              <a:ext uri="{FF2B5EF4-FFF2-40B4-BE49-F238E27FC236}">
                <a16:creationId xmlns:a16="http://schemas.microsoft.com/office/drawing/2014/main" id="{46BED37A-64CF-4965-A425-66ABF49EC53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125524" y="3041649"/>
            <a:ext cx="1944687" cy="428294"/>
          </a:xfrm>
        </p:spPr>
        <p:txBody>
          <a:bodyPr/>
          <a:lstStyle>
            <a:lvl1pPr marL="0" indent="0">
              <a:lnSpc>
                <a:spcPts val="1850"/>
              </a:lnSpc>
              <a:buNone/>
              <a:defRPr sz="1400" b="1" cap="none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Titel bearbeiten</a:t>
            </a:r>
          </a:p>
        </p:txBody>
      </p:sp>
      <p:sp>
        <p:nvSpPr>
          <p:cNvPr id="47" name="Textplatzhalter 2">
            <a:extLst>
              <a:ext uri="{FF2B5EF4-FFF2-40B4-BE49-F238E27FC236}">
                <a16:creationId xmlns:a16="http://schemas.microsoft.com/office/drawing/2014/main" id="{EDBFEBCF-EB35-4BB7-8DD2-C668A21D953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428315" y="3041649"/>
            <a:ext cx="1944687" cy="428294"/>
          </a:xfrm>
        </p:spPr>
        <p:txBody>
          <a:bodyPr/>
          <a:lstStyle>
            <a:lvl1pPr marL="0" indent="0">
              <a:lnSpc>
                <a:spcPts val="1850"/>
              </a:lnSpc>
              <a:buNone/>
              <a:defRPr sz="1400" b="1" cap="none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Titel bearbeiten</a:t>
            </a:r>
          </a:p>
        </p:txBody>
      </p:sp>
      <p:sp>
        <p:nvSpPr>
          <p:cNvPr id="48" name="Textplatzhalter 2">
            <a:extLst>
              <a:ext uri="{FF2B5EF4-FFF2-40B4-BE49-F238E27FC236}">
                <a16:creationId xmlns:a16="http://schemas.microsoft.com/office/drawing/2014/main" id="{3EB60C92-F5BF-4DB3-A9CE-D4B919AC75E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731105" y="3041649"/>
            <a:ext cx="1944687" cy="428294"/>
          </a:xfrm>
        </p:spPr>
        <p:txBody>
          <a:bodyPr/>
          <a:lstStyle>
            <a:lvl1pPr marL="0" indent="0">
              <a:lnSpc>
                <a:spcPts val="1850"/>
              </a:lnSpc>
              <a:buNone/>
              <a:defRPr sz="1400" b="1" cap="none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Titel bearbeiten</a:t>
            </a:r>
          </a:p>
        </p:txBody>
      </p:sp>
    </p:spTree>
    <p:extLst>
      <p:ext uri="{BB962C8B-B14F-4D97-AF65-F5344CB8AC3E}">
        <p14:creationId xmlns:p14="http://schemas.microsoft.com/office/powerpoint/2010/main" val="7109026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llen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">
            <a:extLst>
              <a:ext uri="{FF2B5EF4-FFF2-40B4-BE49-F238E27FC236}">
                <a16:creationId xmlns:a16="http://schemas.microsoft.com/office/drawing/2014/main" id="{501C0B67-6E31-4253-88CA-D3F72379C3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7" y="404813"/>
            <a:ext cx="8280000" cy="348561"/>
          </a:xfrm>
        </p:spPr>
        <p:txBody>
          <a:bodyPr lIns="0">
            <a:noAutofit/>
          </a:bodyPr>
          <a:lstStyle>
            <a:lvl1pPr>
              <a:lnSpc>
                <a:spcPts val="2700"/>
              </a:lnSpc>
              <a:defRPr sz="2600" cap="all" baseline="0"/>
            </a:lvl1pPr>
          </a:lstStyle>
          <a:p>
            <a:r>
              <a:rPr lang="de-DE" dirty="0"/>
              <a:t>Quellenverzeichnis bearbeiten</a:t>
            </a:r>
          </a:p>
        </p:txBody>
      </p:sp>
      <p:sp>
        <p:nvSpPr>
          <p:cNvPr id="8" name="Datumsplatzhalter 3">
            <a:extLst>
              <a:ext uri="{FF2B5EF4-FFF2-40B4-BE49-F238E27FC236}">
                <a16:creationId xmlns:a16="http://schemas.microsoft.com/office/drawing/2014/main" id="{A061C7CD-95A5-496C-BE3D-5D2EDFA954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5939" y="6459053"/>
            <a:ext cx="1462258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9DB92A0D-24B6-4A92-B8E5-B059D96B2A6D}" type="datetime1">
              <a:rPr lang="de-DE" smtClean="0"/>
              <a:t>17.07.2025</a:t>
            </a:fld>
            <a:endParaRPr lang="de-DE" dirty="0"/>
          </a:p>
        </p:txBody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02422CEB-7BBF-4F99-A032-A598EE0927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8885" y="6459053"/>
            <a:ext cx="6970854" cy="183597"/>
          </a:xfrm>
          <a:prstGeom prst="rect">
            <a:avLst/>
          </a:prstGeom>
        </p:spPr>
        <p:txBody>
          <a:bodyPr vert="horz" lIns="0" tIns="0" rIns="12600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PowerPoint Master - Hochschule RheinMain</a:t>
            </a:r>
          </a:p>
        </p:txBody>
      </p:sp>
      <p:sp>
        <p:nvSpPr>
          <p:cNvPr id="10" name="Foliennummernplatzhalter 5">
            <a:extLst>
              <a:ext uri="{FF2B5EF4-FFF2-40B4-BE49-F238E27FC236}">
                <a16:creationId xmlns:a16="http://schemas.microsoft.com/office/drawing/2014/main" id="{3D08EEE9-D086-4D25-8F10-3DB90135EC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49739" y="6459053"/>
            <a:ext cx="421261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AB9763B8-9F99-46B4-A432-D63A3AB306D2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platzhalter 3">
            <a:extLst>
              <a:ext uri="{FF2B5EF4-FFF2-40B4-BE49-F238E27FC236}">
                <a16:creationId xmlns:a16="http://schemas.microsoft.com/office/drawing/2014/main" id="{9358C462-7B19-498A-8DFD-AF82F7FEE7E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15938" y="1545878"/>
            <a:ext cx="11160000" cy="4701600"/>
          </a:xfrm>
        </p:spPr>
        <p:txBody>
          <a:bodyPr numCol="1" spcCol="396000"/>
          <a:lstStyle>
            <a:lvl1pPr marL="357188" indent="-357188">
              <a:spcAft>
                <a:spcPts val="600"/>
              </a:spcAft>
              <a:buFont typeface="+mj-lt"/>
              <a:buAutoNum type="arabicPeriod"/>
              <a:defRPr/>
            </a:lvl1pPr>
            <a:lvl2pPr marL="717550" indent="-360363">
              <a:spcAft>
                <a:spcPts val="600"/>
              </a:spcAft>
              <a:buFont typeface="+mj-lt"/>
              <a:buAutoNum type="arabicPeriod"/>
              <a:defRPr/>
            </a:lvl2pPr>
            <a:lvl3pPr marL="357188" indent="-357188">
              <a:spcAft>
                <a:spcPts val="600"/>
              </a:spcAft>
              <a:buFont typeface="+mj-lt"/>
              <a:buAutoNum type="arabicPeriod"/>
              <a:defRPr/>
            </a:lvl3pPr>
            <a:lvl4pPr marL="717550" indent="-360363">
              <a:spcAft>
                <a:spcPts val="600"/>
              </a:spcAft>
              <a:buFont typeface="+mj-lt"/>
              <a:buAutoNum type="arabicPeriod"/>
              <a:defRPr/>
            </a:lvl4pPr>
            <a:lvl5pPr marL="717550" indent="-360363">
              <a:spcAft>
                <a:spcPts val="600"/>
              </a:spcAft>
              <a:buFont typeface="+mj-lt"/>
              <a:buAutoNum type="arabicPeriod"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0"/>
            <a:endParaRPr lang="de-DE" dirty="0"/>
          </a:p>
        </p:txBody>
      </p:sp>
      <p:sp>
        <p:nvSpPr>
          <p:cNvPr id="14" name="Textplatzhalter 9">
            <a:extLst>
              <a:ext uri="{FF2B5EF4-FFF2-40B4-BE49-F238E27FC236}">
                <a16:creationId xmlns:a16="http://schemas.microsoft.com/office/drawing/2014/main" id="{979BF985-08E6-46FF-B21B-678290C0B60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15938" y="762000"/>
            <a:ext cx="8280000" cy="600974"/>
          </a:xfrm>
        </p:spPr>
        <p:txBody>
          <a:bodyPr/>
          <a:lstStyle>
            <a:lvl1pPr marL="0" indent="0">
              <a:buNone/>
              <a:defRPr sz="2000" b="0">
                <a:latin typeface="+mj-lt"/>
              </a:defRPr>
            </a:lvl1pPr>
          </a:lstStyle>
          <a:p>
            <a:pPr lvl="0"/>
            <a:r>
              <a:rPr lang="de-DE" dirty="0"/>
              <a:t>Untertitel bearbeiten</a:t>
            </a:r>
          </a:p>
        </p:txBody>
      </p:sp>
    </p:spTree>
    <p:extLst>
      <p:ext uri="{BB962C8B-B14F-4D97-AF65-F5344CB8AC3E}">
        <p14:creationId xmlns:p14="http://schemas.microsoft.com/office/powerpoint/2010/main" val="616774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nnseite-grau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76F9FE1-535E-448D-9FE8-0094D54C1FF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FEF96D55-B36D-4846-AB33-40C08583D3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1543050"/>
            <a:ext cx="11160125" cy="820738"/>
          </a:xfrm>
        </p:spPr>
        <p:txBody>
          <a:bodyPr>
            <a:noAutofit/>
          </a:bodyPr>
          <a:lstStyle>
            <a:lvl1pPr>
              <a:lnSpc>
                <a:spcPts val="3200"/>
              </a:lnSpc>
              <a:defRPr sz="3000" cap="all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Trennseite Titel bearbeiten</a:t>
            </a:r>
            <a:br>
              <a:rPr lang="de-DE" dirty="0"/>
            </a:br>
            <a:r>
              <a:rPr lang="de-DE" dirty="0"/>
              <a:t>2-zeilig</a:t>
            </a:r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FD910954-CB81-4DBA-A40B-BDDC6F618CD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26" y="2368550"/>
            <a:ext cx="11158860" cy="619465"/>
          </a:xfrm>
        </p:spPr>
        <p:txBody>
          <a:bodyPr wrap="square">
            <a:spAutoFit/>
          </a:bodyPr>
          <a:lstStyle>
            <a:lvl1pPr marL="0" indent="0">
              <a:buNone/>
              <a:defRPr lang="de-DE" sz="2000" kern="1200" cap="none" spc="1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5pPr marL="0" indent="0">
              <a:buNone/>
              <a:defRPr/>
            </a:lvl5pPr>
          </a:lstStyle>
          <a:p>
            <a:pPr lvl="0"/>
            <a:r>
              <a:rPr lang="de-DE" dirty="0"/>
              <a:t>Untertitel bearbeiten </a:t>
            </a:r>
            <a:br>
              <a:rPr lang="de-DE" dirty="0"/>
            </a:br>
            <a:r>
              <a:rPr lang="de-DE" dirty="0"/>
              <a:t>2-Zeilig</a:t>
            </a:r>
          </a:p>
        </p:txBody>
      </p:sp>
      <p:sp>
        <p:nvSpPr>
          <p:cNvPr id="18" name="Datumsplatzhalter 3">
            <a:extLst>
              <a:ext uri="{FF2B5EF4-FFF2-40B4-BE49-F238E27FC236}">
                <a16:creationId xmlns:a16="http://schemas.microsoft.com/office/drawing/2014/main" id="{63EE4BF8-2D14-4806-A9CE-B48F5F2493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5939" y="6459053"/>
            <a:ext cx="1462258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50"/>
              </a:lnSpc>
              <a:defRPr sz="1000" spc="20" baseline="0">
                <a:solidFill>
                  <a:schemeClr val="bg1"/>
                </a:solidFill>
              </a:defRPr>
            </a:lvl1pPr>
          </a:lstStyle>
          <a:p>
            <a:fld id="{9DB92A0D-24B6-4A92-B8E5-B059D96B2A6D}" type="datetime1">
              <a:rPr lang="de-DE" smtClean="0"/>
              <a:pPr/>
              <a:t>17.07.2025</a:t>
            </a:fld>
            <a:endParaRPr lang="de-DE" dirty="0"/>
          </a:p>
        </p:txBody>
      </p:sp>
      <p:sp>
        <p:nvSpPr>
          <p:cNvPr id="19" name="Fußzeilenplatzhalter 4">
            <a:extLst>
              <a:ext uri="{FF2B5EF4-FFF2-40B4-BE49-F238E27FC236}">
                <a16:creationId xmlns:a16="http://schemas.microsoft.com/office/drawing/2014/main" id="{7E773BB2-E5F7-452F-AE67-AEF9CD16BF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8885" y="6459053"/>
            <a:ext cx="6970854" cy="183597"/>
          </a:xfrm>
          <a:prstGeom prst="rect">
            <a:avLst/>
          </a:prstGeom>
        </p:spPr>
        <p:txBody>
          <a:bodyPr vert="horz" lIns="0" tIns="0" rIns="12600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PowerPoint Master - Hochschule RheinMain</a:t>
            </a:r>
          </a:p>
        </p:txBody>
      </p:sp>
      <p:sp>
        <p:nvSpPr>
          <p:cNvPr id="20" name="Foliennummernplatzhalter 5">
            <a:extLst>
              <a:ext uri="{FF2B5EF4-FFF2-40B4-BE49-F238E27FC236}">
                <a16:creationId xmlns:a16="http://schemas.microsoft.com/office/drawing/2014/main" id="{CAA5E845-3E1A-4320-8DBF-1F1C9F1C1B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49739" y="6459053"/>
            <a:ext cx="421261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bg1"/>
                </a:solidFill>
              </a:defRPr>
            </a:lvl1pPr>
          </a:lstStyle>
          <a:p>
            <a:fld id="{AB9763B8-9F99-46B4-A432-D63A3AB306D2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E0613C14-3C53-4B91-B1BF-A9E7535483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75160" y="442800"/>
            <a:ext cx="2297951" cy="469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975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nnseite-grau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76F9FE1-535E-448D-9FE8-0094D54C1FF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FEF96D55-B36D-4846-AB33-40C08583D3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1543050"/>
            <a:ext cx="11160125" cy="820738"/>
          </a:xfrm>
        </p:spPr>
        <p:txBody>
          <a:bodyPr>
            <a:noAutofit/>
          </a:bodyPr>
          <a:lstStyle>
            <a:lvl1pPr>
              <a:lnSpc>
                <a:spcPts val="3200"/>
              </a:lnSpc>
              <a:defRPr sz="3000" cap="all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Trennseite Titel bearbeiten</a:t>
            </a:r>
            <a:br>
              <a:rPr lang="de-DE" dirty="0"/>
            </a:br>
            <a:r>
              <a:rPr lang="de-DE" dirty="0"/>
              <a:t>2-zeilig</a:t>
            </a:r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FD910954-CB81-4DBA-A40B-BDDC6F618CD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26" y="2368550"/>
            <a:ext cx="11158860" cy="619465"/>
          </a:xfrm>
        </p:spPr>
        <p:txBody>
          <a:bodyPr wrap="square">
            <a:spAutoFit/>
          </a:bodyPr>
          <a:lstStyle>
            <a:lvl1pPr marL="0" indent="0">
              <a:buNone/>
              <a:defRPr lang="de-DE" sz="2000" kern="1200" cap="none" spc="1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5pPr marL="0" indent="0">
              <a:buNone/>
              <a:defRPr/>
            </a:lvl5pPr>
          </a:lstStyle>
          <a:p>
            <a:pPr lvl="0"/>
            <a:r>
              <a:rPr lang="de-DE" dirty="0"/>
              <a:t>Untertitel bearbeiten </a:t>
            </a:r>
            <a:br>
              <a:rPr lang="de-DE" dirty="0"/>
            </a:br>
            <a:r>
              <a:rPr lang="de-DE" dirty="0"/>
              <a:t>2-Zeilig</a:t>
            </a:r>
          </a:p>
        </p:txBody>
      </p:sp>
      <p:sp>
        <p:nvSpPr>
          <p:cNvPr id="18" name="Datumsplatzhalter 3">
            <a:extLst>
              <a:ext uri="{FF2B5EF4-FFF2-40B4-BE49-F238E27FC236}">
                <a16:creationId xmlns:a16="http://schemas.microsoft.com/office/drawing/2014/main" id="{63EE4BF8-2D14-4806-A9CE-B48F5F2493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5939" y="6459053"/>
            <a:ext cx="1462258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50"/>
              </a:lnSpc>
              <a:defRPr sz="1000" spc="20" baseline="0">
                <a:solidFill>
                  <a:schemeClr val="bg1"/>
                </a:solidFill>
              </a:defRPr>
            </a:lvl1pPr>
          </a:lstStyle>
          <a:p>
            <a:fld id="{9DB92A0D-24B6-4A92-B8E5-B059D96B2A6D}" type="datetime1">
              <a:rPr lang="de-DE" smtClean="0"/>
              <a:pPr/>
              <a:t>17.07.2025</a:t>
            </a:fld>
            <a:endParaRPr lang="de-DE" dirty="0"/>
          </a:p>
        </p:txBody>
      </p:sp>
      <p:sp>
        <p:nvSpPr>
          <p:cNvPr id="19" name="Fußzeilenplatzhalter 4">
            <a:extLst>
              <a:ext uri="{FF2B5EF4-FFF2-40B4-BE49-F238E27FC236}">
                <a16:creationId xmlns:a16="http://schemas.microsoft.com/office/drawing/2014/main" id="{7E773BB2-E5F7-452F-AE67-AEF9CD16BF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8885" y="6459053"/>
            <a:ext cx="6970854" cy="183597"/>
          </a:xfrm>
          <a:prstGeom prst="rect">
            <a:avLst/>
          </a:prstGeom>
        </p:spPr>
        <p:txBody>
          <a:bodyPr vert="horz" lIns="0" tIns="0" rIns="12600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PowerPoint Master - Hochschule RheinMain</a:t>
            </a:r>
          </a:p>
        </p:txBody>
      </p:sp>
      <p:sp>
        <p:nvSpPr>
          <p:cNvPr id="20" name="Foliennummernplatzhalter 5">
            <a:extLst>
              <a:ext uri="{FF2B5EF4-FFF2-40B4-BE49-F238E27FC236}">
                <a16:creationId xmlns:a16="http://schemas.microsoft.com/office/drawing/2014/main" id="{CAA5E845-3E1A-4320-8DBF-1F1C9F1C1B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49739" y="6459053"/>
            <a:ext cx="421261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bg1"/>
                </a:solidFill>
              </a:defRPr>
            </a:lvl1pPr>
          </a:lstStyle>
          <a:p>
            <a:fld id="{AB9763B8-9F99-46B4-A432-D63A3AB306D2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E0613C14-3C53-4B91-B1BF-A9E7535483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75160" y="442800"/>
            <a:ext cx="2297951" cy="469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10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rennseite-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76F9FE1-535E-448D-9FE8-0094D54C1FF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BBE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FEF96D55-B36D-4846-AB33-40C08583D3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1543050"/>
            <a:ext cx="11160125" cy="820738"/>
          </a:xfrm>
        </p:spPr>
        <p:txBody>
          <a:bodyPr>
            <a:noAutofit/>
          </a:bodyPr>
          <a:lstStyle>
            <a:lvl1pPr>
              <a:lnSpc>
                <a:spcPts val="3200"/>
              </a:lnSpc>
              <a:defRPr sz="3000" cap="all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Trennseite Titel bearbeiten</a:t>
            </a:r>
            <a:br>
              <a:rPr lang="de-DE" dirty="0"/>
            </a:br>
            <a:r>
              <a:rPr lang="de-DE" dirty="0"/>
              <a:t>2-zeilig</a:t>
            </a:r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FD910954-CB81-4DBA-A40B-BDDC6F618CD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26" y="2368550"/>
            <a:ext cx="11158860" cy="619465"/>
          </a:xfrm>
        </p:spPr>
        <p:txBody>
          <a:bodyPr wrap="square">
            <a:spAutoFit/>
          </a:bodyPr>
          <a:lstStyle>
            <a:lvl1pPr marL="0" indent="0">
              <a:buNone/>
              <a:defRPr lang="de-DE" sz="2000" kern="1200" cap="none" spc="1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5pPr marL="0" indent="0">
              <a:buNone/>
              <a:defRPr/>
            </a:lvl5pPr>
          </a:lstStyle>
          <a:p>
            <a:pPr lvl="0"/>
            <a:r>
              <a:rPr lang="de-DE" dirty="0"/>
              <a:t>Untertitel bearbeiten </a:t>
            </a:r>
            <a:br>
              <a:rPr lang="de-DE" dirty="0"/>
            </a:br>
            <a:r>
              <a:rPr lang="de-DE" dirty="0"/>
              <a:t>2-Zeilig</a:t>
            </a:r>
          </a:p>
        </p:txBody>
      </p:sp>
      <p:sp>
        <p:nvSpPr>
          <p:cNvPr id="18" name="Datumsplatzhalter 3">
            <a:extLst>
              <a:ext uri="{FF2B5EF4-FFF2-40B4-BE49-F238E27FC236}">
                <a16:creationId xmlns:a16="http://schemas.microsoft.com/office/drawing/2014/main" id="{63EE4BF8-2D14-4806-A9CE-B48F5F2493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5939" y="6459053"/>
            <a:ext cx="1462258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50"/>
              </a:lnSpc>
              <a:defRPr sz="1000" spc="20" baseline="0">
                <a:solidFill>
                  <a:schemeClr val="bg1"/>
                </a:solidFill>
              </a:defRPr>
            </a:lvl1pPr>
          </a:lstStyle>
          <a:p>
            <a:fld id="{9DB92A0D-24B6-4A92-B8E5-B059D96B2A6D}" type="datetime1">
              <a:rPr lang="de-DE" smtClean="0"/>
              <a:pPr/>
              <a:t>17.07.2025</a:t>
            </a:fld>
            <a:endParaRPr lang="de-DE" dirty="0"/>
          </a:p>
        </p:txBody>
      </p:sp>
      <p:sp>
        <p:nvSpPr>
          <p:cNvPr id="19" name="Fußzeilenplatzhalter 4">
            <a:extLst>
              <a:ext uri="{FF2B5EF4-FFF2-40B4-BE49-F238E27FC236}">
                <a16:creationId xmlns:a16="http://schemas.microsoft.com/office/drawing/2014/main" id="{7E773BB2-E5F7-452F-AE67-AEF9CD16BF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8885" y="6459053"/>
            <a:ext cx="6970854" cy="183597"/>
          </a:xfrm>
          <a:prstGeom prst="rect">
            <a:avLst/>
          </a:prstGeom>
        </p:spPr>
        <p:txBody>
          <a:bodyPr vert="horz" lIns="0" tIns="0" rIns="12600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PowerPoint Master - Hochschule RheinMain</a:t>
            </a:r>
          </a:p>
        </p:txBody>
      </p:sp>
      <p:sp>
        <p:nvSpPr>
          <p:cNvPr id="20" name="Foliennummernplatzhalter 5">
            <a:extLst>
              <a:ext uri="{FF2B5EF4-FFF2-40B4-BE49-F238E27FC236}">
                <a16:creationId xmlns:a16="http://schemas.microsoft.com/office/drawing/2014/main" id="{CAA5E845-3E1A-4320-8DBF-1F1C9F1C1B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49739" y="6459053"/>
            <a:ext cx="421261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bg1"/>
                </a:solidFill>
              </a:defRPr>
            </a:lvl1pPr>
          </a:lstStyle>
          <a:p>
            <a:fld id="{AB9763B8-9F99-46B4-A432-D63A3AB306D2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E0613C14-3C53-4B91-B1BF-A9E7535483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75160" y="442800"/>
            <a:ext cx="2297951" cy="469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923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enseite-weis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AEA6CD78-1EA3-4FCC-8D24-29C836BB23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62" y="875"/>
            <a:ext cx="7113804" cy="6858000"/>
          </a:xfrm>
          <a:prstGeom prst="rect">
            <a:avLst/>
          </a:prstGeom>
        </p:spPr>
      </p:pic>
      <p:sp>
        <p:nvSpPr>
          <p:cNvPr id="11" name="Titel 1">
            <a:extLst>
              <a:ext uri="{FF2B5EF4-FFF2-40B4-BE49-F238E27FC236}">
                <a16:creationId xmlns:a16="http://schemas.microsoft.com/office/drawing/2014/main" id="{FEF96D55-B36D-4846-AB33-40C08583D3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3176359"/>
            <a:ext cx="5580062" cy="820738"/>
          </a:xfrm>
        </p:spPr>
        <p:txBody>
          <a:bodyPr>
            <a:noAutofit/>
          </a:bodyPr>
          <a:lstStyle>
            <a:lvl1pPr>
              <a:lnSpc>
                <a:spcPts val="3200"/>
              </a:lnSpc>
              <a:defRPr sz="3000" cap="all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Trennseite Titel bearbeiten 2-zeilig</a:t>
            </a:r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FD910954-CB81-4DBA-A40B-BDDC6F618CD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5356" y="4001859"/>
            <a:ext cx="5579430" cy="619465"/>
          </a:xfrm>
        </p:spPr>
        <p:txBody>
          <a:bodyPr wrap="square">
            <a:spAutoFit/>
          </a:bodyPr>
          <a:lstStyle>
            <a:lvl1pPr marL="0" indent="0">
              <a:buNone/>
              <a:defRPr lang="de-DE" sz="2000" kern="1200" cap="none" spc="1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5pPr marL="0" indent="0">
              <a:buNone/>
              <a:defRPr/>
            </a:lvl5pPr>
          </a:lstStyle>
          <a:p>
            <a:pPr lvl="0"/>
            <a:r>
              <a:rPr lang="de-DE" dirty="0"/>
              <a:t>Untertitel bearbeiten </a:t>
            </a:r>
            <a:br>
              <a:rPr lang="de-DE" dirty="0"/>
            </a:br>
            <a:r>
              <a:rPr lang="de-DE" dirty="0"/>
              <a:t>2-Zeilig</a:t>
            </a:r>
          </a:p>
        </p:txBody>
      </p:sp>
      <p:sp>
        <p:nvSpPr>
          <p:cNvPr id="19" name="Fußzeilenplatzhalter 4">
            <a:extLst>
              <a:ext uri="{FF2B5EF4-FFF2-40B4-BE49-F238E27FC236}">
                <a16:creationId xmlns:a16="http://schemas.microsoft.com/office/drawing/2014/main" id="{7E773BB2-E5F7-452F-AE67-AEF9CD16BF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8885" y="6459053"/>
            <a:ext cx="6970854" cy="183597"/>
          </a:xfrm>
          <a:prstGeom prst="rect">
            <a:avLst/>
          </a:prstGeom>
        </p:spPr>
        <p:txBody>
          <a:bodyPr vert="horz" lIns="0" tIns="0" rIns="12600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PowerPoint Master - Hochschule RheinMain</a:t>
            </a:r>
          </a:p>
        </p:txBody>
      </p:sp>
      <p:sp>
        <p:nvSpPr>
          <p:cNvPr id="20" name="Foliennummernplatzhalter 5">
            <a:extLst>
              <a:ext uri="{FF2B5EF4-FFF2-40B4-BE49-F238E27FC236}">
                <a16:creationId xmlns:a16="http://schemas.microsoft.com/office/drawing/2014/main" id="{CAA5E845-3E1A-4320-8DBF-1F1C9F1C1B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49739" y="6459053"/>
            <a:ext cx="421261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AB9763B8-9F99-46B4-A432-D63A3AB306D2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Datumsplatzhalter 3">
            <a:extLst>
              <a:ext uri="{FF2B5EF4-FFF2-40B4-BE49-F238E27FC236}">
                <a16:creationId xmlns:a16="http://schemas.microsoft.com/office/drawing/2014/main" id="{C2789E27-8065-40B1-9774-88383D945E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5939" y="6459053"/>
            <a:ext cx="1462258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50"/>
              </a:lnSpc>
              <a:defRPr sz="1000" spc="20" baseline="0">
                <a:solidFill>
                  <a:schemeClr val="bg1"/>
                </a:solidFill>
              </a:defRPr>
            </a:lvl1pPr>
          </a:lstStyle>
          <a:p>
            <a:fld id="{9DB92A0D-24B6-4A92-B8E5-B059D96B2A6D}" type="datetime1">
              <a:rPr lang="de-DE" smtClean="0"/>
              <a:pPr/>
              <a:t>17.07.2025</a:t>
            </a:fld>
            <a:endParaRPr lang="de-DE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0F33DC90-EBA2-40FB-9F20-42E59D122DD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375160" y="442800"/>
            <a:ext cx="2297951" cy="469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3483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enseite-weis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D77D34ED-4B66-4C0E-8E19-C9F5DA313E8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875"/>
            <a:ext cx="7120128" cy="6858000"/>
          </a:xfrm>
          <a:prstGeom prst="rect">
            <a:avLst/>
          </a:prstGeom>
        </p:spPr>
      </p:pic>
      <p:sp>
        <p:nvSpPr>
          <p:cNvPr id="11" name="Titel 1">
            <a:extLst>
              <a:ext uri="{FF2B5EF4-FFF2-40B4-BE49-F238E27FC236}">
                <a16:creationId xmlns:a16="http://schemas.microsoft.com/office/drawing/2014/main" id="{FEF96D55-B36D-4846-AB33-40C08583D3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4786" y="3176359"/>
            <a:ext cx="5580000" cy="820738"/>
          </a:xfrm>
        </p:spPr>
        <p:txBody>
          <a:bodyPr>
            <a:noAutofit/>
          </a:bodyPr>
          <a:lstStyle>
            <a:lvl1pPr>
              <a:lnSpc>
                <a:spcPts val="3200"/>
              </a:lnSpc>
              <a:defRPr sz="3000" cap="all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Trennseite Titel bearbeiten 2-zeilig</a:t>
            </a:r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FD910954-CB81-4DBA-A40B-BDDC6F618CD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4786" y="4001859"/>
            <a:ext cx="5580000" cy="619465"/>
          </a:xfrm>
        </p:spPr>
        <p:txBody>
          <a:bodyPr wrap="square">
            <a:spAutoFit/>
          </a:bodyPr>
          <a:lstStyle>
            <a:lvl1pPr marL="0" indent="0">
              <a:buNone/>
              <a:defRPr lang="de-DE" sz="2000" kern="1200" cap="none" spc="1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5pPr marL="0" indent="0">
              <a:buNone/>
              <a:defRPr/>
            </a:lvl5pPr>
          </a:lstStyle>
          <a:p>
            <a:pPr lvl="0"/>
            <a:r>
              <a:rPr lang="de-DE" dirty="0"/>
              <a:t>Untertitel bearbeiten </a:t>
            </a:r>
            <a:br>
              <a:rPr lang="de-DE" dirty="0"/>
            </a:br>
            <a:r>
              <a:rPr lang="de-DE" dirty="0"/>
              <a:t>2-Zeilig</a:t>
            </a:r>
          </a:p>
        </p:txBody>
      </p:sp>
      <p:sp>
        <p:nvSpPr>
          <p:cNvPr id="18" name="Datumsplatzhalter 3">
            <a:extLst>
              <a:ext uri="{FF2B5EF4-FFF2-40B4-BE49-F238E27FC236}">
                <a16:creationId xmlns:a16="http://schemas.microsoft.com/office/drawing/2014/main" id="{63EE4BF8-2D14-4806-A9CE-B48F5F2493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5939" y="6459053"/>
            <a:ext cx="1462258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50"/>
              </a:lnSpc>
              <a:defRPr sz="1000" spc="20" baseline="0">
                <a:solidFill>
                  <a:schemeClr val="bg1"/>
                </a:solidFill>
              </a:defRPr>
            </a:lvl1pPr>
          </a:lstStyle>
          <a:p>
            <a:fld id="{9DB92A0D-24B6-4A92-B8E5-B059D96B2A6D}" type="datetime1">
              <a:rPr lang="de-DE" smtClean="0"/>
              <a:pPr/>
              <a:t>17.07.2025</a:t>
            </a:fld>
            <a:endParaRPr lang="de-DE" dirty="0"/>
          </a:p>
        </p:txBody>
      </p:sp>
      <p:sp>
        <p:nvSpPr>
          <p:cNvPr id="19" name="Fußzeilenplatzhalter 4">
            <a:extLst>
              <a:ext uri="{FF2B5EF4-FFF2-40B4-BE49-F238E27FC236}">
                <a16:creationId xmlns:a16="http://schemas.microsoft.com/office/drawing/2014/main" id="{7E773BB2-E5F7-452F-AE67-AEF9CD16BF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8885" y="6459053"/>
            <a:ext cx="6970854" cy="183597"/>
          </a:xfrm>
          <a:prstGeom prst="rect">
            <a:avLst/>
          </a:prstGeom>
        </p:spPr>
        <p:txBody>
          <a:bodyPr vert="horz" lIns="0" tIns="0" rIns="12600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PowerPoint Master - Hochschule RheinMain</a:t>
            </a:r>
          </a:p>
        </p:txBody>
      </p:sp>
      <p:sp>
        <p:nvSpPr>
          <p:cNvPr id="20" name="Foliennummernplatzhalter 5">
            <a:extLst>
              <a:ext uri="{FF2B5EF4-FFF2-40B4-BE49-F238E27FC236}">
                <a16:creationId xmlns:a16="http://schemas.microsoft.com/office/drawing/2014/main" id="{CAA5E845-3E1A-4320-8DBF-1F1C9F1C1B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49739" y="6459053"/>
            <a:ext cx="421261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AB9763B8-9F99-46B4-A432-D63A3AB306D2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D99BADEC-AB5F-4F89-AFC0-770A06D5E1A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375160" y="442800"/>
            <a:ext cx="2297951" cy="469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7508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>
            <a:extLst>
              <a:ext uri="{FF2B5EF4-FFF2-40B4-BE49-F238E27FC236}">
                <a16:creationId xmlns:a16="http://schemas.microsoft.com/office/drawing/2014/main" id="{CAEC29CA-46A2-41D1-9C9C-EA01952AA9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9018" y="2772344"/>
            <a:ext cx="7200000" cy="1800000"/>
          </a:xfrm>
        </p:spPr>
        <p:txBody>
          <a:bodyPr>
            <a:noAutofit/>
          </a:bodyPr>
          <a:lstStyle>
            <a:lvl1pPr algn="ctr">
              <a:lnSpc>
                <a:spcPts val="3250"/>
              </a:lnSpc>
              <a:defRPr sz="3000" i="1" cap="all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» Zitat bearbeiten</a:t>
            </a:r>
            <a:br>
              <a:rPr lang="de-DE" dirty="0"/>
            </a:br>
            <a:r>
              <a:rPr lang="de-DE" dirty="0"/>
              <a:t>3-zeilig</a:t>
            </a:r>
            <a:r>
              <a:rPr lang="de-DE" sz="3200" dirty="0"/>
              <a:t> «</a:t>
            </a:r>
            <a:br>
              <a:rPr lang="de-DE" dirty="0"/>
            </a:br>
            <a:endParaRPr lang="de-DE" dirty="0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2E5E4931-DE22-42EC-BCD2-A2A8ECDCEF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87418" y="4584100"/>
            <a:ext cx="4611600" cy="256258"/>
          </a:xfrm>
        </p:spPr>
        <p:txBody>
          <a:bodyPr anchor="ctr" anchorCtr="0">
            <a:noAutofit/>
          </a:bodyPr>
          <a:lstStyle>
            <a:lvl1pPr marL="0" indent="0" algn="r">
              <a:lnSpc>
                <a:spcPts val="1850"/>
              </a:lnSpc>
              <a:buNone/>
              <a:defRPr sz="1400">
                <a:solidFill>
                  <a:schemeClr val="tx1"/>
                </a:solidFill>
              </a:defRPr>
            </a:lvl1pPr>
            <a:lvl2pPr marL="180000" indent="0">
              <a:buNone/>
              <a:defRPr/>
            </a:lvl2pPr>
          </a:lstStyle>
          <a:p>
            <a:pPr lvl="0"/>
            <a:r>
              <a:rPr lang="de-DE" dirty="0"/>
              <a:t>Autor, Quellenangaben</a:t>
            </a:r>
          </a:p>
        </p:txBody>
      </p:sp>
      <p:sp>
        <p:nvSpPr>
          <p:cNvPr id="24" name="Datumsplatzhalter 3">
            <a:extLst>
              <a:ext uri="{FF2B5EF4-FFF2-40B4-BE49-F238E27FC236}">
                <a16:creationId xmlns:a16="http://schemas.microsoft.com/office/drawing/2014/main" id="{CA75503D-763E-4D8A-A72F-92334985DA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5939" y="6459053"/>
            <a:ext cx="1462258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9DB92A0D-24B6-4A92-B8E5-B059D96B2A6D}" type="datetime1">
              <a:rPr lang="de-DE" smtClean="0"/>
              <a:t>17.07.2025</a:t>
            </a:fld>
            <a:endParaRPr lang="de-DE" dirty="0"/>
          </a:p>
        </p:txBody>
      </p:sp>
      <p:sp>
        <p:nvSpPr>
          <p:cNvPr id="25" name="Fußzeilenplatzhalter 4">
            <a:extLst>
              <a:ext uri="{FF2B5EF4-FFF2-40B4-BE49-F238E27FC236}">
                <a16:creationId xmlns:a16="http://schemas.microsoft.com/office/drawing/2014/main" id="{C1193400-F2E5-45F6-9026-666FD1CD68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8885" y="6459053"/>
            <a:ext cx="6970854" cy="183597"/>
          </a:xfrm>
          <a:prstGeom prst="rect">
            <a:avLst/>
          </a:prstGeom>
        </p:spPr>
        <p:txBody>
          <a:bodyPr vert="horz" lIns="0" tIns="0" rIns="12600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PowerPoint Master - Hochschule RheinMain</a:t>
            </a:r>
          </a:p>
        </p:txBody>
      </p:sp>
      <p:sp>
        <p:nvSpPr>
          <p:cNvPr id="26" name="Foliennummernplatzhalter 5">
            <a:extLst>
              <a:ext uri="{FF2B5EF4-FFF2-40B4-BE49-F238E27FC236}">
                <a16:creationId xmlns:a16="http://schemas.microsoft.com/office/drawing/2014/main" id="{A75A5F41-B81D-497A-A566-E2965459BB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49739" y="6459053"/>
            <a:ext cx="421261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AB9763B8-9F99-46B4-A432-D63A3AB306D2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DAB0B765-D102-4AE2-B2AD-0F8639CB452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75160" y="442800"/>
            <a:ext cx="2297951" cy="469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085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se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51598CE5-5CA2-425D-B930-C2B81565DD87}"/>
              </a:ext>
            </a:extLst>
          </p:cNvPr>
          <p:cNvSpPr txBox="1"/>
          <p:nvPr userDrawn="1"/>
        </p:nvSpPr>
        <p:spPr>
          <a:xfrm>
            <a:off x="515939" y="404813"/>
            <a:ext cx="7128000" cy="79450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2700"/>
              </a:lnSpc>
            </a:pPr>
            <a:r>
              <a:rPr lang="de-DE" sz="2600" cap="all" spc="10" baseline="0" dirty="0">
                <a:latin typeface="+mj-lt"/>
              </a:rPr>
              <a:t>Danke für Ihre Aufmerksamkeit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9FD5FA6-4336-4DC4-8F40-747BEFEC2F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5939" y="1549975"/>
            <a:ext cx="3520800" cy="4701600"/>
          </a:xfrm>
        </p:spPr>
        <p:txBody>
          <a:bodyPr lIns="0">
            <a:noAutofit/>
          </a:bodyPr>
          <a:lstStyle>
            <a:lvl1pPr marL="0" indent="0">
              <a:lnSpc>
                <a:spcPts val="1850"/>
              </a:lnSpc>
              <a:buFontTx/>
              <a:buNone/>
              <a:defRPr sz="16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F8F9A494-A315-4FE4-BCD0-2263EEFABDD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78885" y="1549975"/>
            <a:ext cx="2304000" cy="18144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800"/>
            </a:lvl1pPr>
          </a:lstStyle>
          <a:p>
            <a:endParaRPr lang="de-DE" dirty="0"/>
          </a:p>
        </p:txBody>
      </p:sp>
      <p:sp>
        <p:nvSpPr>
          <p:cNvPr id="10" name="Bildplatzhalter 8">
            <a:extLst>
              <a:ext uri="{FF2B5EF4-FFF2-40B4-BE49-F238E27FC236}">
                <a16:creationId xmlns:a16="http://schemas.microsoft.com/office/drawing/2014/main" id="{88880A0F-9506-40D1-86A9-D1CFEECCED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371176" y="1549975"/>
            <a:ext cx="2304000" cy="18144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800"/>
            </a:lvl1pPr>
          </a:lstStyle>
          <a:p>
            <a:endParaRPr lang="de-DE" dirty="0"/>
          </a:p>
        </p:txBody>
      </p:sp>
      <p:sp>
        <p:nvSpPr>
          <p:cNvPr id="11" name="Textplatzhalter 15">
            <a:extLst>
              <a:ext uri="{FF2B5EF4-FFF2-40B4-BE49-F238E27FC236}">
                <a16:creationId xmlns:a16="http://schemas.microsoft.com/office/drawing/2014/main" id="{C227D059-C149-41D1-8D72-DDCEE496CDF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371176" y="3710872"/>
            <a:ext cx="2304000" cy="2540702"/>
          </a:xfrm>
        </p:spPr>
        <p:txBody>
          <a:bodyPr>
            <a:noAutofit/>
          </a:bodyPr>
          <a:lstStyle>
            <a:lvl1pPr marL="0" indent="0">
              <a:lnSpc>
                <a:spcPts val="1850"/>
              </a:lnSpc>
              <a:buFontTx/>
              <a:buNone/>
              <a:defRPr sz="1400"/>
            </a:lvl1pPr>
            <a:lvl2pPr marL="300038" indent="0">
              <a:lnSpc>
                <a:spcPts val="1400"/>
              </a:lnSpc>
              <a:buFontTx/>
              <a:buNone/>
              <a:defRPr sz="1200"/>
            </a:lvl2pPr>
            <a:lvl3pPr marL="538163" indent="0">
              <a:lnSpc>
                <a:spcPts val="1400"/>
              </a:lnSpc>
              <a:buFontTx/>
              <a:buNone/>
              <a:defRPr sz="1200"/>
            </a:lvl3pPr>
            <a:lvl4pPr marL="785812" indent="0">
              <a:lnSpc>
                <a:spcPts val="1400"/>
              </a:lnSpc>
              <a:buFontTx/>
              <a:buNone/>
              <a:defRPr sz="1200"/>
            </a:lvl4pPr>
            <a:lvl5pPr marL="917575" indent="0">
              <a:lnSpc>
                <a:spcPts val="1400"/>
              </a:lnSpc>
              <a:buFontTx/>
              <a:buNone/>
              <a:defRPr sz="1200"/>
            </a:lvl5pPr>
          </a:lstStyle>
          <a:p>
            <a:pPr lvl="0"/>
            <a:r>
              <a:rPr lang="de-DE" dirty="0"/>
              <a:t>Vorname Name</a:t>
            </a:r>
          </a:p>
          <a:p>
            <a:pPr lvl="0"/>
            <a:r>
              <a:rPr lang="de-DE" dirty="0"/>
              <a:t>T +49 XX </a:t>
            </a:r>
            <a:r>
              <a:rPr lang="de-DE" dirty="0" err="1"/>
              <a:t>XX</a:t>
            </a:r>
            <a:r>
              <a:rPr lang="de-DE" dirty="0"/>
              <a:t> </a:t>
            </a:r>
            <a:r>
              <a:rPr lang="de-DE" dirty="0" err="1"/>
              <a:t>XX</a:t>
            </a:r>
            <a:r>
              <a:rPr lang="de-DE" dirty="0"/>
              <a:t> XXX</a:t>
            </a:r>
          </a:p>
          <a:p>
            <a:pPr lvl="0"/>
            <a:r>
              <a:rPr lang="de-DE" dirty="0"/>
              <a:t>m.mustermann@hs-rm.de</a:t>
            </a:r>
          </a:p>
        </p:txBody>
      </p:sp>
      <p:sp>
        <p:nvSpPr>
          <p:cNvPr id="12" name="Textplatzhalter 15">
            <a:extLst>
              <a:ext uri="{FF2B5EF4-FFF2-40B4-BE49-F238E27FC236}">
                <a16:creationId xmlns:a16="http://schemas.microsoft.com/office/drawing/2014/main" id="{1AE9B0B1-145B-4598-A92C-B0D98A540CB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78885" y="3710871"/>
            <a:ext cx="2304000" cy="2540703"/>
          </a:xfrm>
        </p:spPr>
        <p:txBody>
          <a:bodyPr>
            <a:noAutofit/>
          </a:bodyPr>
          <a:lstStyle>
            <a:lvl1pPr marL="0" indent="0">
              <a:lnSpc>
                <a:spcPts val="1850"/>
              </a:lnSpc>
              <a:buFontTx/>
              <a:buNone/>
              <a:defRPr sz="1400"/>
            </a:lvl1pPr>
            <a:lvl2pPr marL="300038" indent="0">
              <a:lnSpc>
                <a:spcPts val="1400"/>
              </a:lnSpc>
              <a:buFontTx/>
              <a:buNone/>
              <a:defRPr sz="1200"/>
            </a:lvl2pPr>
            <a:lvl3pPr marL="538163" indent="0">
              <a:lnSpc>
                <a:spcPts val="1400"/>
              </a:lnSpc>
              <a:buFontTx/>
              <a:buNone/>
              <a:defRPr sz="1200"/>
            </a:lvl3pPr>
            <a:lvl4pPr marL="785812" indent="0">
              <a:lnSpc>
                <a:spcPts val="1400"/>
              </a:lnSpc>
              <a:buFontTx/>
              <a:buNone/>
              <a:defRPr sz="1200"/>
            </a:lvl4pPr>
            <a:lvl5pPr marL="917575" indent="0">
              <a:lnSpc>
                <a:spcPts val="1400"/>
              </a:lnSpc>
              <a:buFontTx/>
              <a:buNone/>
              <a:defRPr sz="1200"/>
            </a:lvl5pPr>
          </a:lstStyle>
          <a:p>
            <a:pPr lvl="0"/>
            <a:r>
              <a:rPr lang="de-DE" dirty="0"/>
              <a:t>Vorname Name</a:t>
            </a:r>
          </a:p>
          <a:p>
            <a:pPr lvl="0"/>
            <a:r>
              <a:rPr lang="de-DE" dirty="0"/>
              <a:t>T +49 XX </a:t>
            </a:r>
            <a:r>
              <a:rPr lang="de-DE" dirty="0" err="1"/>
              <a:t>XX</a:t>
            </a:r>
            <a:r>
              <a:rPr lang="de-DE" dirty="0"/>
              <a:t> </a:t>
            </a:r>
            <a:r>
              <a:rPr lang="de-DE" dirty="0" err="1"/>
              <a:t>XX</a:t>
            </a:r>
            <a:r>
              <a:rPr lang="de-DE" dirty="0"/>
              <a:t> XXX</a:t>
            </a:r>
          </a:p>
          <a:p>
            <a:pPr lvl="0"/>
            <a:r>
              <a:rPr lang="de-DE" dirty="0"/>
              <a:t>m.musterfrau@hs-rm.de</a:t>
            </a:r>
          </a:p>
        </p:txBody>
      </p:sp>
      <p:sp>
        <p:nvSpPr>
          <p:cNvPr id="13" name="Textplatzhalter 15">
            <a:extLst>
              <a:ext uri="{FF2B5EF4-FFF2-40B4-BE49-F238E27FC236}">
                <a16:creationId xmlns:a16="http://schemas.microsoft.com/office/drawing/2014/main" id="{C2441D33-5041-4224-B19D-DD47A05941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25031" y="3710870"/>
            <a:ext cx="2304000" cy="2540703"/>
          </a:xfrm>
        </p:spPr>
        <p:txBody>
          <a:bodyPr>
            <a:noAutofit/>
          </a:bodyPr>
          <a:lstStyle>
            <a:lvl1pPr marL="0" indent="0">
              <a:lnSpc>
                <a:spcPts val="1850"/>
              </a:lnSpc>
              <a:buFontTx/>
              <a:buNone/>
              <a:defRPr sz="1400"/>
            </a:lvl1pPr>
            <a:lvl2pPr marL="300038" indent="0">
              <a:lnSpc>
                <a:spcPts val="1400"/>
              </a:lnSpc>
              <a:buFontTx/>
              <a:buNone/>
              <a:defRPr sz="1200"/>
            </a:lvl2pPr>
            <a:lvl3pPr marL="538163" indent="0">
              <a:lnSpc>
                <a:spcPts val="1400"/>
              </a:lnSpc>
              <a:buFontTx/>
              <a:buNone/>
              <a:defRPr sz="1200"/>
            </a:lvl3pPr>
            <a:lvl4pPr marL="785812" indent="0">
              <a:lnSpc>
                <a:spcPts val="1400"/>
              </a:lnSpc>
              <a:buFontTx/>
              <a:buNone/>
              <a:defRPr sz="1200"/>
            </a:lvl4pPr>
            <a:lvl5pPr marL="917575" indent="0">
              <a:lnSpc>
                <a:spcPts val="1400"/>
              </a:lnSpc>
              <a:buFontTx/>
              <a:buNone/>
              <a:defRPr sz="1200"/>
            </a:lvl5pPr>
          </a:lstStyle>
          <a:p>
            <a:pPr lvl="0"/>
            <a:r>
              <a:rPr lang="de-DE" dirty="0"/>
              <a:t>Vorname Name</a:t>
            </a:r>
          </a:p>
          <a:p>
            <a:pPr lvl="0"/>
            <a:r>
              <a:rPr lang="de-DE" dirty="0"/>
              <a:t>T +49 XX </a:t>
            </a:r>
            <a:r>
              <a:rPr lang="de-DE" dirty="0" err="1"/>
              <a:t>XX</a:t>
            </a:r>
            <a:r>
              <a:rPr lang="de-DE" dirty="0"/>
              <a:t> </a:t>
            </a:r>
            <a:r>
              <a:rPr lang="de-DE" dirty="0" err="1"/>
              <a:t>XX</a:t>
            </a:r>
            <a:r>
              <a:rPr lang="de-DE" dirty="0"/>
              <a:t> XXX</a:t>
            </a:r>
          </a:p>
          <a:p>
            <a:pPr lvl="0"/>
            <a:r>
              <a:rPr lang="de-DE" dirty="0"/>
              <a:t>m.musterfrau@hs-rm.de</a:t>
            </a:r>
          </a:p>
        </p:txBody>
      </p:sp>
      <p:sp>
        <p:nvSpPr>
          <p:cNvPr id="19" name="Bildplatzhalter 8">
            <a:extLst>
              <a:ext uri="{FF2B5EF4-FFF2-40B4-BE49-F238E27FC236}">
                <a16:creationId xmlns:a16="http://schemas.microsoft.com/office/drawing/2014/main" id="{240E2EF7-08A3-4E1A-943A-32BA99F859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825031" y="1549975"/>
            <a:ext cx="2304000" cy="18144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800"/>
            </a:lvl1pPr>
          </a:lstStyle>
          <a:p>
            <a:endParaRPr lang="de-DE" dirty="0"/>
          </a:p>
        </p:txBody>
      </p:sp>
      <p:sp>
        <p:nvSpPr>
          <p:cNvPr id="20" name="Datumsplatzhalter 3">
            <a:extLst>
              <a:ext uri="{FF2B5EF4-FFF2-40B4-BE49-F238E27FC236}">
                <a16:creationId xmlns:a16="http://schemas.microsoft.com/office/drawing/2014/main" id="{BA9DBB5F-B84E-4A6D-81F4-2DF139E501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5939" y="6459053"/>
            <a:ext cx="1462258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9DB92A0D-24B6-4A92-B8E5-B059D96B2A6D}" type="datetime1">
              <a:rPr lang="de-DE" smtClean="0"/>
              <a:t>17.07.2025</a:t>
            </a:fld>
            <a:endParaRPr lang="de-DE" dirty="0"/>
          </a:p>
        </p:txBody>
      </p:sp>
      <p:sp>
        <p:nvSpPr>
          <p:cNvPr id="21" name="Fußzeilenplatzhalter 4">
            <a:extLst>
              <a:ext uri="{FF2B5EF4-FFF2-40B4-BE49-F238E27FC236}">
                <a16:creationId xmlns:a16="http://schemas.microsoft.com/office/drawing/2014/main" id="{C9586686-0557-4E71-8A9A-DC86531EDE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8885" y="6459053"/>
            <a:ext cx="6970854" cy="183597"/>
          </a:xfrm>
          <a:prstGeom prst="rect">
            <a:avLst/>
          </a:prstGeom>
        </p:spPr>
        <p:txBody>
          <a:bodyPr vert="horz" lIns="0" tIns="0" rIns="12600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PowerPoint Master - Hochschule RheinMain</a:t>
            </a:r>
          </a:p>
        </p:txBody>
      </p:sp>
      <p:sp>
        <p:nvSpPr>
          <p:cNvPr id="22" name="Foliennummernplatzhalter 5">
            <a:extLst>
              <a:ext uri="{FF2B5EF4-FFF2-40B4-BE49-F238E27FC236}">
                <a16:creationId xmlns:a16="http://schemas.microsoft.com/office/drawing/2014/main" id="{5500D1F4-4A75-4C5E-A1B4-3CF498E858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49739" y="6459053"/>
            <a:ext cx="421261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AB9763B8-9F99-46B4-A432-D63A3AB306D2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664E42D8-13E1-47C9-99BA-7CD1720522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75160" y="442800"/>
            <a:ext cx="2297951" cy="469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261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sv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F49285E-0B51-4F49-B4A7-9A1629659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404813"/>
            <a:ext cx="7126288" cy="794509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 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74F8EBB-7058-4DA6-9371-56C1459CA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1545878"/>
            <a:ext cx="11160125" cy="470252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D3D135E8-8B1A-4841-80C2-FD57EFACBA38}"/>
              </a:ext>
            </a:extLst>
          </p:cNvPr>
          <p:cNvSpPr txBox="1"/>
          <p:nvPr userDrawn="1"/>
        </p:nvSpPr>
        <p:spPr>
          <a:xfrm>
            <a:off x="5880236" y="-246221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0,00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899C538C-4E09-486B-84BE-34ADBF6F6480}"/>
              </a:ext>
            </a:extLst>
          </p:cNvPr>
          <p:cNvSpPr txBox="1"/>
          <p:nvPr userDrawn="1"/>
        </p:nvSpPr>
        <p:spPr>
          <a:xfrm>
            <a:off x="5880236" y="6858000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0,00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9CDCF592-5A56-4ECA-B47D-CE13926F164A}"/>
              </a:ext>
            </a:extLst>
          </p:cNvPr>
          <p:cNvSpPr txBox="1"/>
          <p:nvPr userDrawn="1"/>
        </p:nvSpPr>
        <p:spPr>
          <a:xfrm>
            <a:off x="-449668" y="164144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8,40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794635F9-D48A-4A31-84BD-CBE77D40F583}"/>
              </a:ext>
            </a:extLst>
          </p:cNvPr>
          <p:cNvSpPr txBox="1"/>
          <p:nvPr userDrawn="1"/>
        </p:nvSpPr>
        <p:spPr>
          <a:xfrm>
            <a:off x="12196765" y="164144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8,40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B6854043-B88B-4A58-A83C-A0086E2B0DE8}"/>
              </a:ext>
            </a:extLst>
          </p:cNvPr>
          <p:cNvSpPr txBox="1"/>
          <p:nvPr userDrawn="1"/>
        </p:nvSpPr>
        <p:spPr>
          <a:xfrm>
            <a:off x="-449668" y="1301153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5,24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E723880E-21D9-4937-880D-9232567CE37A}"/>
              </a:ext>
            </a:extLst>
          </p:cNvPr>
          <p:cNvSpPr txBox="1"/>
          <p:nvPr userDrawn="1"/>
        </p:nvSpPr>
        <p:spPr>
          <a:xfrm>
            <a:off x="12196765" y="1301153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5,24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256C1B80-D5BF-47E0-8864-6BE709EF9988}"/>
              </a:ext>
            </a:extLst>
          </p:cNvPr>
          <p:cNvSpPr txBox="1"/>
          <p:nvPr userDrawn="1"/>
        </p:nvSpPr>
        <p:spPr>
          <a:xfrm>
            <a:off x="-449668" y="3305889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0,00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E6085885-1136-4CC3-AC99-AC8DBEE06287}"/>
              </a:ext>
            </a:extLst>
          </p:cNvPr>
          <p:cNvSpPr txBox="1"/>
          <p:nvPr userDrawn="1"/>
        </p:nvSpPr>
        <p:spPr>
          <a:xfrm>
            <a:off x="12196765" y="3305889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0,00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4546D7EE-4CE2-49B9-B2F2-C7AE6B8A6A06}"/>
              </a:ext>
            </a:extLst>
          </p:cNvPr>
          <p:cNvSpPr txBox="1"/>
          <p:nvPr userDrawn="1"/>
        </p:nvSpPr>
        <p:spPr>
          <a:xfrm>
            <a:off x="-449668" y="6009035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7,84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F0FAB9FE-1FD9-4202-B5AF-3A394BDF740E}"/>
              </a:ext>
            </a:extLst>
          </p:cNvPr>
          <p:cNvSpPr txBox="1"/>
          <p:nvPr userDrawn="1"/>
        </p:nvSpPr>
        <p:spPr>
          <a:xfrm>
            <a:off x="12196765" y="6009035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7,84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2897147D-E28A-4E0B-8226-ADF139ABC9AF}"/>
              </a:ext>
            </a:extLst>
          </p:cNvPr>
          <p:cNvSpPr txBox="1"/>
          <p:nvPr userDrawn="1"/>
        </p:nvSpPr>
        <p:spPr>
          <a:xfrm>
            <a:off x="-449668" y="6396429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8,92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973AAF2B-970C-4E42-A666-A05945E363C3}"/>
              </a:ext>
            </a:extLst>
          </p:cNvPr>
          <p:cNvSpPr txBox="1"/>
          <p:nvPr userDrawn="1"/>
        </p:nvSpPr>
        <p:spPr>
          <a:xfrm>
            <a:off x="12196765" y="6396429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8,92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1B995C9E-57A8-45BA-91F3-A21FFD4927E8}"/>
              </a:ext>
            </a:extLst>
          </p:cNvPr>
          <p:cNvSpPr txBox="1"/>
          <p:nvPr userDrawn="1"/>
        </p:nvSpPr>
        <p:spPr>
          <a:xfrm>
            <a:off x="8667" y="-246221"/>
            <a:ext cx="5020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15,50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982B30D8-29C9-498D-83EB-31F120C2FACD}"/>
              </a:ext>
            </a:extLst>
          </p:cNvPr>
          <p:cNvSpPr txBox="1"/>
          <p:nvPr userDrawn="1"/>
        </p:nvSpPr>
        <p:spPr>
          <a:xfrm>
            <a:off x="11691547" y="-246221"/>
            <a:ext cx="5020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15,50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4B8F4D43-6129-4F9A-B402-48DDB7E675C8}"/>
              </a:ext>
            </a:extLst>
          </p:cNvPr>
          <p:cNvSpPr txBox="1"/>
          <p:nvPr userDrawn="1"/>
        </p:nvSpPr>
        <p:spPr>
          <a:xfrm>
            <a:off x="8667" y="6858000"/>
            <a:ext cx="5020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15,50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77C4F253-E2FF-49F4-82C8-724A7E83C075}"/>
              </a:ext>
            </a:extLst>
          </p:cNvPr>
          <p:cNvSpPr txBox="1"/>
          <p:nvPr userDrawn="1"/>
        </p:nvSpPr>
        <p:spPr>
          <a:xfrm>
            <a:off x="11691547" y="6858000"/>
            <a:ext cx="5020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15,50</a:t>
            </a:r>
          </a:p>
        </p:txBody>
      </p:sp>
      <p:sp>
        <p:nvSpPr>
          <p:cNvPr id="40" name="Datumsplatzhalter 3">
            <a:extLst>
              <a:ext uri="{FF2B5EF4-FFF2-40B4-BE49-F238E27FC236}">
                <a16:creationId xmlns:a16="http://schemas.microsoft.com/office/drawing/2014/main" id="{2DEA8D1E-F0E5-4868-ACE9-3C60E6097C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5939" y="6459053"/>
            <a:ext cx="1462258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06.04.2021</a:t>
            </a:r>
          </a:p>
        </p:txBody>
      </p:sp>
      <p:sp>
        <p:nvSpPr>
          <p:cNvPr id="41" name="Fußzeilenplatzhalter 4">
            <a:extLst>
              <a:ext uri="{FF2B5EF4-FFF2-40B4-BE49-F238E27FC236}">
                <a16:creationId xmlns:a16="http://schemas.microsoft.com/office/drawing/2014/main" id="{B4FD2590-6EA0-4C0D-900E-027FC2D271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8885" y="6459053"/>
            <a:ext cx="6970854" cy="183597"/>
          </a:xfrm>
          <a:prstGeom prst="rect">
            <a:avLst/>
          </a:prstGeom>
        </p:spPr>
        <p:txBody>
          <a:bodyPr vert="horz" lIns="0" tIns="0" rIns="12600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Prof. Dr. Christian Fink - Hochschule RheinMain</a:t>
            </a:r>
          </a:p>
        </p:txBody>
      </p:sp>
      <p:sp>
        <p:nvSpPr>
          <p:cNvPr id="42" name="Foliennummernplatzhalter 5">
            <a:extLst>
              <a:ext uri="{FF2B5EF4-FFF2-40B4-BE49-F238E27FC236}">
                <a16:creationId xmlns:a16="http://schemas.microsoft.com/office/drawing/2014/main" id="{3A227E25-EBA1-4C5A-985D-7113849905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49739" y="6459053"/>
            <a:ext cx="421261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AB9763B8-9F99-46B4-A432-D63A3AB306D2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27834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724" r:id="rId2"/>
    <p:sldLayoutId id="2147483666" r:id="rId3"/>
    <p:sldLayoutId id="2147483728" r:id="rId4"/>
    <p:sldLayoutId id="2147483727" r:id="rId5"/>
    <p:sldLayoutId id="2147483721" r:id="rId6"/>
    <p:sldLayoutId id="2147483720" r:id="rId7"/>
    <p:sldLayoutId id="2147483695" r:id="rId8"/>
    <p:sldLayoutId id="2147483702" r:id="rId9"/>
    <p:sldLayoutId id="2147483726" r:id="rId10"/>
    <p:sldLayoutId id="2147483729" r:id="rId11"/>
  </p:sldLayoutIdLst>
  <p:hf hdr="0"/>
  <p:txStyles>
    <p:titleStyle>
      <a:lvl1pPr algn="l" defTabSz="914400" rtl="0" eaLnBrk="1" latinLnBrk="0" hangingPunct="1">
        <a:lnSpc>
          <a:spcPts val="3100"/>
        </a:lnSpc>
        <a:spcBef>
          <a:spcPct val="0"/>
        </a:spcBef>
        <a:buNone/>
        <a:defRPr sz="3000" kern="1200" spc="1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ts val="2450"/>
        </a:lnSpc>
        <a:spcBef>
          <a:spcPts val="0"/>
        </a:spcBef>
        <a:buFont typeface="Arial" panose="020B0604020202020204" pitchFamily="34" charset="0"/>
        <a:buChar char="•"/>
        <a:defRPr sz="20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180000" indent="-180000" algn="l" defTabSz="914400" rtl="0" eaLnBrk="1" latinLnBrk="0" hangingPunct="1">
        <a:lnSpc>
          <a:spcPts val="2250"/>
        </a:lnSpc>
        <a:spcBef>
          <a:spcPts val="0"/>
        </a:spcBef>
        <a:buFont typeface="Arial" panose="020B0604020202020204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2pPr>
      <a:lvl3pPr marL="180000" indent="-180000" algn="l" defTabSz="914400" rtl="0" eaLnBrk="1" latinLnBrk="0" hangingPunct="1">
        <a:lnSpc>
          <a:spcPts val="2050"/>
        </a:lnSpc>
        <a:spcBef>
          <a:spcPts val="0"/>
        </a:spcBef>
        <a:buFont typeface="Arial" panose="020B0604020202020204" pitchFamily="34" charset="0"/>
        <a:buChar char="•"/>
        <a:defRPr sz="1600" kern="1200" spc="20" baseline="0">
          <a:solidFill>
            <a:schemeClr val="tx1"/>
          </a:solidFill>
          <a:latin typeface="+mn-lt"/>
          <a:ea typeface="+mn-ea"/>
          <a:cs typeface="+mn-cs"/>
        </a:defRPr>
      </a:lvl3pPr>
      <a:lvl4pPr marL="180000" indent="-180000" algn="l" defTabSz="914400" rtl="0" eaLnBrk="1" latinLnBrk="0" hangingPunct="1">
        <a:lnSpc>
          <a:spcPts val="185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180000" algn="l" defTabSz="914400" rtl="0" eaLnBrk="1" latinLnBrk="0" hangingPunct="1">
        <a:lnSpc>
          <a:spcPts val="185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orient="horz" pos="255" userDrawn="1">
          <p15:clr>
            <a:srgbClr val="F26B43"/>
          </p15:clr>
        </p15:guide>
        <p15:guide id="3" orient="horz" pos="4184" userDrawn="1">
          <p15:clr>
            <a:srgbClr val="F26B43"/>
          </p15:clr>
        </p15:guide>
        <p15:guide id="4" pos="3840" userDrawn="1">
          <p15:clr>
            <a:srgbClr val="F26B43"/>
          </p15:clr>
        </p15:guide>
        <p15:guide id="5" pos="7355" userDrawn="1">
          <p15:clr>
            <a:srgbClr val="F26B43"/>
          </p15:clr>
        </p15:guide>
        <p15:guide id="6" pos="325" userDrawn="1">
          <p15:clr>
            <a:srgbClr val="F26B43"/>
          </p15:clr>
        </p15:guide>
        <p15:guide id="7" orient="horz" pos="3938" userDrawn="1">
          <p15:clr>
            <a:srgbClr val="F26B43"/>
          </p15:clr>
        </p15:guide>
        <p15:guide id="8" orient="horz" pos="97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F49285E-0B51-4F49-B4A7-9A1629659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9" y="404813"/>
            <a:ext cx="8280000" cy="79450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 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74F8EBB-7058-4DA6-9371-56C1459CA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9" y="1545878"/>
            <a:ext cx="11160000" cy="4702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0ADD40C3-70FE-4541-BB38-F8FC1C139689}"/>
              </a:ext>
            </a:extLst>
          </p:cNvPr>
          <p:cNvSpPr txBox="1"/>
          <p:nvPr userDrawn="1"/>
        </p:nvSpPr>
        <p:spPr>
          <a:xfrm>
            <a:off x="8667" y="-246221"/>
            <a:ext cx="5020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15,50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494FF71A-BBEC-4F8D-9969-4AACB9CB6C8A}"/>
              </a:ext>
            </a:extLst>
          </p:cNvPr>
          <p:cNvSpPr txBox="1"/>
          <p:nvPr userDrawn="1"/>
        </p:nvSpPr>
        <p:spPr>
          <a:xfrm>
            <a:off x="11691547" y="-246221"/>
            <a:ext cx="5020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15,50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D3D135E8-8B1A-4841-80C2-FD57EFACBA38}"/>
              </a:ext>
            </a:extLst>
          </p:cNvPr>
          <p:cNvSpPr txBox="1"/>
          <p:nvPr userDrawn="1"/>
        </p:nvSpPr>
        <p:spPr>
          <a:xfrm>
            <a:off x="5880236" y="-246221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0,00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7718A45D-CA4E-4E0E-8A1E-BBC9493EF370}"/>
              </a:ext>
            </a:extLst>
          </p:cNvPr>
          <p:cNvSpPr txBox="1"/>
          <p:nvPr userDrawn="1"/>
        </p:nvSpPr>
        <p:spPr>
          <a:xfrm>
            <a:off x="8667" y="6858000"/>
            <a:ext cx="5020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15,50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DA9F1703-556F-4378-96E2-0177E25ED29C}"/>
              </a:ext>
            </a:extLst>
          </p:cNvPr>
          <p:cNvSpPr txBox="1"/>
          <p:nvPr userDrawn="1"/>
        </p:nvSpPr>
        <p:spPr>
          <a:xfrm>
            <a:off x="11691547" y="6858000"/>
            <a:ext cx="5020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15,50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899C538C-4E09-486B-84BE-34ADBF6F6480}"/>
              </a:ext>
            </a:extLst>
          </p:cNvPr>
          <p:cNvSpPr txBox="1"/>
          <p:nvPr userDrawn="1"/>
        </p:nvSpPr>
        <p:spPr>
          <a:xfrm>
            <a:off x="5880236" y="6858000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0,00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9CDCF592-5A56-4ECA-B47D-CE13926F164A}"/>
              </a:ext>
            </a:extLst>
          </p:cNvPr>
          <p:cNvSpPr txBox="1"/>
          <p:nvPr userDrawn="1"/>
        </p:nvSpPr>
        <p:spPr>
          <a:xfrm>
            <a:off x="-449668" y="164144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8,40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794635F9-D48A-4A31-84BD-CBE77D40F583}"/>
              </a:ext>
            </a:extLst>
          </p:cNvPr>
          <p:cNvSpPr txBox="1"/>
          <p:nvPr userDrawn="1"/>
        </p:nvSpPr>
        <p:spPr>
          <a:xfrm>
            <a:off x="12196765" y="164144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8,40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B6854043-B88B-4A58-A83C-A0086E2B0DE8}"/>
              </a:ext>
            </a:extLst>
          </p:cNvPr>
          <p:cNvSpPr txBox="1"/>
          <p:nvPr userDrawn="1"/>
        </p:nvSpPr>
        <p:spPr>
          <a:xfrm>
            <a:off x="-449668" y="1301153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5,24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E723880E-21D9-4937-880D-9232567CE37A}"/>
              </a:ext>
            </a:extLst>
          </p:cNvPr>
          <p:cNvSpPr txBox="1"/>
          <p:nvPr userDrawn="1"/>
        </p:nvSpPr>
        <p:spPr>
          <a:xfrm>
            <a:off x="12196765" y="1301153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5,24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256C1B80-D5BF-47E0-8864-6BE709EF9988}"/>
              </a:ext>
            </a:extLst>
          </p:cNvPr>
          <p:cNvSpPr txBox="1"/>
          <p:nvPr userDrawn="1"/>
        </p:nvSpPr>
        <p:spPr>
          <a:xfrm>
            <a:off x="-449668" y="3305889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0,00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E6085885-1136-4CC3-AC99-AC8DBEE06287}"/>
              </a:ext>
            </a:extLst>
          </p:cNvPr>
          <p:cNvSpPr txBox="1"/>
          <p:nvPr userDrawn="1"/>
        </p:nvSpPr>
        <p:spPr>
          <a:xfrm>
            <a:off x="12196765" y="3305889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0,00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4546D7EE-4CE2-49B9-B2F2-C7AE6B8A6A06}"/>
              </a:ext>
            </a:extLst>
          </p:cNvPr>
          <p:cNvSpPr txBox="1"/>
          <p:nvPr userDrawn="1"/>
        </p:nvSpPr>
        <p:spPr>
          <a:xfrm>
            <a:off x="-449668" y="6009035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7,84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F0FAB9FE-1FD9-4202-B5AF-3A394BDF740E}"/>
              </a:ext>
            </a:extLst>
          </p:cNvPr>
          <p:cNvSpPr txBox="1"/>
          <p:nvPr userDrawn="1"/>
        </p:nvSpPr>
        <p:spPr>
          <a:xfrm>
            <a:off x="12196765" y="6009035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7,84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2897147D-E28A-4E0B-8226-ADF139ABC9AF}"/>
              </a:ext>
            </a:extLst>
          </p:cNvPr>
          <p:cNvSpPr txBox="1"/>
          <p:nvPr userDrawn="1"/>
        </p:nvSpPr>
        <p:spPr>
          <a:xfrm>
            <a:off x="-449668" y="6396429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8,92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973AAF2B-970C-4E42-A666-A05945E363C3}"/>
              </a:ext>
            </a:extLst>
          </p:cNvPr>
          <p:cNvSpPr txBox="1"/>
          <p:nvPr userDrawn="1"/>
        </p:nvSpPr>
        <p:spPr>
          <a:xfrm>
            <a:off x="12196765" y="6396429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8,92</a:t>
            </a:r>
          </a:p>
        </p:txBody>
      </p:sp>
      <p:pic>
        <p:nvPicPr>
          <p:cNvPr id="30" name="Grafik 29">
            <a:extLst>
              <a:ext uri="{FF2B5EF4-FFF2-40B4-BE49-F238E27FC236}">
                <a16:creationId xmlns:a16="http://schemas.microsoft.com/office/drawing/2014/main" id="{380425F1-97C9-4EF7-A3FD-AF0A8E1F4EAA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9375160" y="442800"/>
            <a:ext cx="2297951" cy="469747"/>
          </a:xfrm>
          <a:prstGeom prst="rect">
            <a:avLst/>
          </a:prstGeom>
        </p:spPr>
      </p:pic>
      <p:sp>
        <p:nvSpPr>
          <p:cNvPr id="31" name="Datumsplatzhalter 3">
            <a:extLst>
              <a:ext uri="{FF2B5EF4-FFF2-40B4-BE49-F238E27FC236}">
                <a16:creationId xmlns:a16="http://schemas.microsoft.com/office/drawing/2014/main" id="{BFEBD290-8FB1-4F3E-82B9-2E52E3C464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5939" y="6459053"/>
            <a:ext cx="1462258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06.04.2021</a:t>
            </a:r>
          </a:p>
        </p:txBody>
      </p:sp>
      <p:sp>
        <p:nvSpPr>
          <p:cNvPr id="32" name="Fußzeilenplatzhalter 4">
            <a:extLst>
              <a:ext uri="{FF2B5EF4-FFF2-40B4-BE49-F238E27FC236}">
                <a16:creationId xmlns:a16="http://schemas.microsoft.com/office/drawing/2014/main" id="{48FBFD62-888B-4C86-8DA8-29E8FA7A5A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8885" y="6459053"/>
            <a:ext cx="6970854" cy="183597"/>
          </a:xfrm>
          <a:prstGeom prst="rect">
            <a:avLst/>
          </a:prstGeom>
        </p:spPr>
        <p:txBody>
          <a:bodyPr vert="horz" lIns="0" tIns="0" rIns="12600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Prof. Dr. Christian Fink - Hochschule RheinMain</a:t>
            </a:r>
          </a:p>
        </p:txBody>
      </p:sp>
      <p:sp>
        <p:nvSpPr>
          <p:cNvPr id="33" name="Foliennummernplatzhalter 5">
            <a:extLst>
              <a:ext uri="{FF2B5EF4-FFF2-40B4-BE49-F238E27FC236}">
                <a16:creationId xmlns:a16="http://schemas.microsoft.com/office/drawing/2014/main" id="{B3ABE70A-C5E9-41AB-8C94-02A0239AA3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49739" y="6459053"/>
            <a:ext cx="421261" cy="18359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250"/>
              </a:lnSpc>
              <a:defRPr sz="1000" spc="20" baseline="0">
                <a:solidFill>
                  <a:schemeClr val="tx1"/>
                </a:solidFill>
              </a:defRPr>
            </a:lvl1pPr>
          </a:lstStyle>
          <a:p>
            <a:fld id="{AB9763B8-9F99-46B4-A432-D63A3AB306D2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18371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716" r:id="rId2"/>
    <p:sldLayoutId id="2147483698" r:id="rId3"/>
    <p:sldLayoutId id="2147483723" r:id="rId4"/>
    <p:sldLayoutId id="2147483703" r:id="rId5"/>
    <p:sldLayoutId id="2147483722" r:id="rId6"/>
    <p:sldLayoutId id="2147483704" r:id="rId7"/>
    <p:sldLayoutId id="2147483718" r:id="rId8"/>
    <p:sldLayoutId id="2147483705" r:id="rId9"/>
    <p:sldLayoutId id="2147483710" r:id="rId10"/>
    <p:sldLayoutId id="2147483719" r:id="rId11"/>
    <p:sldLayoutId id="2147483712" r:id="rId12"/>
    <p:sldLayoutId id="2147483725" r:id="rId13"/>
  </p:sldLayoutIdLst>
  <p:hf hdr="0"/>
  <p:txStyles>
    <p:titleStyle>
      <a:lvl1pPr algn="l" defTabSz="914400" rtl="0" eaLnBrk="1" latinLnBrk="0" hangingPunct="1">
        <a:lnSpc>
          <a:spcPts val="3100"/>
        </a:lnSpc>
        <a:spcBef>
          <a:spcPct val="0"/>
        </a:spcBef>
        <a:buNone/>
        <a:defRPr sz="3000" kern="1200" spc="1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ts val="2450"/>
        </a:lnSpc>
        <a:spcBef>
          <a:spcPts val="0"/>
        </a:spcBef>
        <a:buFont typeface="Arial" panose="020B0604020202020204" pitchFamily="34" charset="0"/>
        <a:buChar char="•"/>
        <a:defRPr sz="20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ts val="2250"/>
        </a:lnSpc>
        <a:spcBef>
          <a:spcPts val="0"/>
        </a:spcBef>
        <a:buFont typeface="Arial" panose="020B0604020202020204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2pPr>
      <a:lvl3pPr marL="0" indent="-180000" algn="l" defTabSz="914400" rtl="0" eaLnBrk="1" latinLnBrk="0" hangingPunct="1">
        <a:lnSpc>
          <a:spcPts val="2050"/>
        </a:lnSpc>
        <a:spcBef>
          <a:spcPts val="0"/>
        </a:spcBef>
        <a:buFont typeface="Arial" panose="020B0604020202020204" pitchFamily="34" charset="0"/>
        <a:buChar char="•"/>
        <a:defRPr sz="1600" kern="1200" spc="20" baseline="0">
          <a:solidFill>
            <a:schemeClr val="tx1"/>
          </a:solidFill>
          <a:latin typeface="+mn-lt"/>
          <a:ea typeface="+mn-ea"/>
          <a:cs typeface="+mn-cs"/>
        </a:defRPr>
      </a:lvl3pPr>
      <a:lvl4pPr marL="360000" indent="-180000" algn="l" defTabSz="914400" rtl="0" eaLnBrk="1" latinLnBrk="0" hangingPunct="1">
        <a:lnSpc>
          <a:spcPts val="185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540000" indent="-180000" algn="l" defTabSz="914400" rtl="0" eaLnBrk="1" latinLnBrk="0" hangingPunct="1">
        <a:lnSpc>
          <a:spcPts val="185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orient="horz" pos="255">
          <p15:clr>
            <a:srgbClr val="F26B43"/>
          </p15:clr>
        </p15:guide>
        <p15:guide id="3" orient="horz" pos="4184">
          <p15:clr>
            <a:srgbClr val="F26B43"/>
          </p15:clr>
        </p15:guide>
        <p15:guide id="4" pos="3840">
          <p15:clr>
            <a:srgbClr val="F26B43"/>
          </p15:clr>
        </p15:guide>
        <p15:guide id="5" pos="7355" userDrawn="1">
          <p15:clr>
            <a:srgbClr val="F26B43"/>
          </p15:clr>
        </p15:guide>
        <p15:guide id="6" pos="325" userDrawn="1">
          <p15:clr>
            <a:srgbClr val="F26B43"/>
          </p15:clr>
        </p15:guide>
        <p15:guide id="7" orient="horz" pos="3938">
          <p15:clr>
            <a:srgbClr val="F26B43"/>
          </p15:clr>
        </p15:guide>
        <p15:guide id="8" orient="horz" pos="97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DE2B96-C792-4ADF-B02C-65FB87D62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de-DE" dirty="0"/>
            </a:br>
            <a:r>
              <a:rPr lang="de-DE" dirty="0"/>
              <a:t>Studiengangsleitung:</a:t>
            </a:r>
            <a:br>
              <a:rPr lang="de-DE" dirty="0"/>
            </a:br>
            <a:r>
              <a:rPr lang="de-DE" dirty="0"/>
              <a:t>Prof. Dr. Christian Fink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0D3353D-5452-4E07-88EA-8D170B0FFAF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Vorstellung des Studiengangs Steuerrecht (dual)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89346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2359E3CC-CD2E-4FED-B1C3-E455E0FE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938" y="1145219"/>
            <a:ext cx="11160000" cy="4436567"/>
          </a:xfrm>
        </p:spPr>
        <p:txBody>
          <a:bodyPr/>
          <a:lstStyle/>
          <a:p>
            <a:pPr marL="0" indent="0">
              <a:buNone/>
            </a:pPr>
            <a:r>
              <a:rPr lang="de-DE" b="1" dirty="0">
                <a:latin typeface="Arial" charset="0"/>
              </a:rPr>
              <a:t>Warum ein dualer Studiengang Steuerrecht?</a:t>
            </a:r>
            <a:endParaRPr lang="de-DE" altLang="de-DE" b="1" dirty="0">
              <a:latin typeface="Arial" charset="0"/>
            </a:endParaRPr>
          </a:p>
          <a:p>
            <a:pPr marL="266700" indent="-266700">
              <a:lnSpc>
                <a:spcPct val="110000"/>
              </a:lnSpc>
              <a:spcBef>
                <a:spcPts val="1800"/>
              </a:spcBef>
            </a:pPr>
            <a:r>
              <a:rPr lang="de-DE" dirty="0"/>
              <a:t>Seitens der Steuerberaterkammer Hessen wurde ein großer Bedarf an dualen </a:t>
            </a:r>
            <a:r>
              <a:rPr lang="de-DE" dirty="0" err="1"/>
              <a:t>Studienange</a:t>
            </a:r>
            <a:r>
              <a:rPr lang="de-DE" dirty="0"/>
              <a:t>-boten im Bereich des Steuerrechts angezeigt sowie ein verändertes Studierverhalten der Vollzeitstudierenden im bisherigen Business &amp; Law in Accounting and Taxation beobachtet</a:t>
            </a:r>
          </a:p>
          <a:p>
            <a:pPr marL="266700" indent="-266700">
              <a:lnSpc>
                <a:spcPct val="110000"/>
              </a:lnSpc>
              <a:spcBef>
                <a:spcPts val="1800"/>
              </a:spcBef>
            </a:pPr>
            <a:r>
              <a:rPr lang="de-DE" dirty="0"/>
              <a:t>Im dualen Studium schließen die Studierenden einen Arbeitsvertrag mit einem Kooperations-unternehmen der Hochschule ab und leisten dann Praxis- und Studienphasen im Wechsel ab</a:t>
            </a:r>
          </a:p>
          <a:p>
            <a:pPr marL="266700" indent="-266700">
              <a:lnSpc>
                <a:spcPct val="110000"/>
              </a:lnSpc>
              <a:spcBef>
                <a:spcPts val="1800"/>
              </a:spcBef>
            </a:pPr>
            <a:r>
              <a:rPr lang="de-DE" dirty="0"/>
              <a:t>Dadurch institutionalisiert das duale Studium die Verknüpfung von Hochschule und Praxis </a:t>
            </a:r>
            <a:br>
              <a:rPr lang="de-DE" dirty="0"/>
            </a:br>
            <a:r>
              <a:rPr lang="de-DE" dirty="0"/>
              <a:t>und fördert den Wissenstransfer durch enge Abstimmung mit den Kooperationsunternehmen</a:t>
            </a:r>
          </a:p>
          <a:p>
            <a:pPr marL="266700" indent="-266700">
              <a:lnSpc>
                <a:spcPct val="110000"/>
              </a:lnSpc>
              <a:spcBef>
                <a:spcPts val="1800"/>
              </a:spcBef>
            </a:pPr>
            <a:r>
              <a:rPr lang="de-DE" dirty="0"/>
              <a:t>Das duale Studium erfolgt im interdisziplinären, teilnehmerbegrenzten Studiengang Steuer-recht (dual) mit Fokus auf Steuerrecht, aber auch Rechnungslegung und Wirtschaftsrecht</a:t>
            </a:r>
          </a:p>
          <a:p>
            <a:pPr marL="266700" indent="-266700">
              <a:lnSpc>
                <a:spcPct val="110000"/>
              </a:lnSpc>
              <a:spcBef>
                <a:spcPts val="1800"/>
              </a:spcBef>
            </a:pPr>
            <a:r>
              <a:rPr lang="de-DE" dirty="0"/>
              <a:t>Die Kooperationsunternehmen unterstützen die Hochschule mit einem fixen Semesterbeitrag finanziell bei der Umsetzung der Lehr-, Verwaltungs- und Betreuungsaufgaben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51D1FF2-4569-449C-BAC1-2779D35C1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cap="none" dirty="0"/>
              <a:t>Studiengang Steuerrecht (dual)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40E9294-875A-4CA9-A3DE-3CBFF39368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9763B8-9F99-46B4-A432-D63A3AB306D2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11" name="Fußzeilenplatzhalter 5">
            <a:extLst>
              <a:ext uri="{FF2B5EF4-FFF2-40B4-BE49-F238E27FC236}">
                <a16:creationId xmlns:a16="http://schemas.microsoft.com/office/drawing/2014/main" id="{26ACC15A-3F4B-42BB-BCAD-9502840850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8885" y="6459053"/>
            <a:ext cx="6970854" cy="183597"/>
          </a:xfrm>
        </p:spPr>
        <p:txBody>
          <a:bodyPr/>
          <a:lstStyle/>
          <a:p>
            <a:r>
              <a:rPr lang="de-DE" dirty="0"/>
              <a:t>Hochschule RheinMain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03F340C8-FFD6-485D-A370-2BE54F192A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75160" y="442800"/>
            <a:ext cx="2297951" cy="469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09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2359E3CC-CD2E-4FED-B1C3-E455E0FEB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938" y="1545877"/>
            <a:ext cx="11160000" cy="4754003"/>
          </a:xfrm>
        </p:spPr>
        <p:txBody>
          <a:bodyPr/>
          <a:lstStyle/>
          <a:p>
            <a:pPr marL="0" indent="0">
              <a:buNone/>
            </a:pPr>
            <a:r>
              <a:rPr lang="de-DE" b="1" dirty="0">
                <a:latin typeface="Arial" charset="0"/>
              </a:rPr>
              <a:t>Was ist das Besondere am dualen Studiengang Steuerrecht in Wiesbaden?</a:t>
            </a:r>
            <a:endParaRPr lang="de-DE" altLang="de-DE" b="1" dirty="0">
              <a:latin typeface="Arial" charset="0"/>
            </a:endParaRPr>
          </a:p>
          <a:p>
            <a:pPr marL="266700" indent="-266700">
              <a:lnSpc>
                <a:spcPct val="110000"/>
              </a:lnSpc>
              <a:spcBef>
                <a:spcPts val="1800"/>
              </a:spcBef>
            </a:pPr>
            <a:r>
              <a:rPr lang="de-DE" dirty="0"/>
              <a:t>Gleichberechtigter Wechsel von Praxis- und Studienphasen im Umfang von jeweils 13 Wochen, wobei diese in der Studienphase bereits den Prüfungszeitraum beinhalten</a:t>
            </a:r>
          </a:p>
          <a:p>
            <a:pPr marL="266700" indent="-266700">
              <a:lnSpc>
                <a:spcPct val="110000"/>
              </a:lnSpc>
              <a:spcBef>
                <a:spcPts val="1800"/>
              </a:spcBef>
            </a:pPr>
            <a:r>
              <a:rPr lang="de-DE" dirty="0"/>
              <a:t>Intensivstudiengang, in dem 210 </a:t>
            </a:r>
            <a:r>
              <a:rPr lang="de-DE" dirty="0" err="1"/>
              <a:t>Credit</a:t>
            </a:r>
            <a:r>
              <a:rPr lang="de-DE" dirty="0"/>
              <a:t> Points in sechs Semestern erworben werden können (durch die Anrechnung der Praxisphasen als vollwertiger Studienbestandteil)</a:t>
            </a:r>
          </a:p>
          <a:p>
            <a:pPr marL="266700" indent="-266700">
              <a:lnSpc>
                <a:spcPct val="110000"/>
              </a:lnSpc>
              <a:spcBef>
                <a:spcPts val="1800"/>
              </a:spcBef>
            </a:pPr>
            <a:r>
              <a:rPr lang="de-DE" dirty="0"/>
              <a:t>Starke Ausrichtung des Curriculums auf verschiedene Teilgebiete des Steuerrechts sowie relevante Bereich der Rechnungslegung und des Wirtschaftsrechts</a:t>
            </a:r>
          </a:p>
          <a:p>
            <a:pPr marL="266700" indent="-266700">
              <a:lnSpc>
                <a:spcPct val="110000"/>
              </a:lnSpc>
              <a:spcBef>
                <a:spcPts val="1800"/>
              </a:spcBef>
            </a:pPr>
            <a:r>
              <a:rPr lang="de-DE" dirty="0"/>
              <a:t>Es werden Vertiefungsmöglichkeiten im Bereich „Internationales Steuerrecht“ und im Bereich „</a:t>
            </a:r>
            <a:r>
              <a:rPr lang="de-DE" dirty="0" err="1"/>
              <a:t>Tax</a:t>
            </a:r>
            <a:r>
              <a:rPr lang="de-DE" dirty="0"/>
              <a:t> Compliance/Erbschaftsteuer“ im Rahmen jeweils zweier Wahlmodule angeboten</a:t>
            </a:r>
          </a:p>
          <a:p>
            <a:pPr marL="266700" indent="-266700">
              <a:lnSpc>
                <a:spcPct val="110000"/>
              </a:lnSpc>
              <a:spcBef>
                <a:spcPts val="1800"/>
              </a:spcBef>
            </a:pPr>
            <a:r>
              <a:rPr lang="de-DE" dirty="0"/>
              <a:t>Integration der Möglichkeit zur Ablegung der Prüfung zum/zur Steuerfachangestellten soll in Abstimmung mit der Steuerberaterkammer Hessen angeboten werden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51D1FF2-4569-449C-BAC1-2779D35C1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cap="none" dirty="0"/>
              <a:t>Studiengang Steuerrecht (dual)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40E9294-875A-4CA9-A3DE-3CBFF39368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9763B8-9F99-46B4-A432-D63A3AB306D2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11" name="Fußzeilenplatzhalter 5">
            <a:extLst>
              <a:ext uri="{FF2B5EF4-FFF2-40B4-BE49-F238E27FC236}">
                <a16:creationId xmlns:a16="http://schemas.microsoft.com/office/drawing/2014/main" id="{26ACC15A-3F4B-42BB-BCAD-9502840850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8885" y="6459053"/>
            <a:ext cx="6970854" cy="183597"/>
          </a:xfrm>
        </p:spPr>
        <p:txBody>
          <a:bodyPr/>
          <a:lstStyle/>
          <a:p>
            <a:r>
              <a:rPr lang="de-DE" dirty="0"/>
              <a:t>Hochschule RheinMain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03F340C8-FFD6-485D-A370-2BE54F192A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75160" y="442800"/>
            <a:ext cx="2297951" cy="469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625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B51D1FF2-4569-449C-BAC1-2779D35C1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cap="none" dirty="0"/>
              <a:t>Studienstruktur des Studiengangs Steuerrecht (dual)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40E9294-875A-4CA9-A3DE-3CBFF39368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9763B8-9F99-46B4-A432-D63A3AB306D2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11" name="Fußzeilenplatzhalter 5">
            <a:extLst>
              <a:ext uri="{FF2B5EF4-FFF2-40B4-BE49-F238E27FC236}">
                <a16:creationId xmlns:a16="http://schemas.microsoft.com/office/drawing/2014/main" id="{26ACC15A-3F4B-42BB-BCAD-9502840850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8885" y="6459053"/>
            <a:ext cx="6970854" cy="183597"/>
          </a:xfrm>
        </p:spPr>
        <p:txBody>
          <a:bodyPr/>
          <a:lstStyle/>
          <a:p>
            <a:r>
              <a:rPr lang="de-DE" dirty="0"/>
              <a:t>Hochschule RheinMain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404F13E-1402-4264-B9A2-B08A87B6DB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75160" y="442800"/>
            <a:ext cx="2297951" cy="469747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DBEE3D9A-53AD-4ACA-8C9F-208E1E2CFB6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8666" t="33472" r="2250" b="12678"/>
          <a:stretch/>
        </p:blipFill>
        <p:spPr>
          <a:xfrm>
            <a:off x="311417" y="1432243"/>
            <a:ext cx="11587744" cy="4237037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B6AB9D57-312E-4D37-945B-C1E11630F5C4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62667" t="33472" r="25583" b="53337"/>
          <a:stretch/>
        </p:blipFill>
        <p:spPr>
          <a:xfrm>
            <a:off x="1270000" y="5713148"/>
            <a:ext cx="1432560" cy="863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906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B51D1FF2-4569-449C-BAC1-2779D35C1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cap="none" dirty="0"/>
              <a:t>Ihre Ansprechpartner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40E9294-875A-4CA9-A3DE-3CBFF39368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9763B8-9F99-46B4-A432-D63A3AB306D2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11" name="Fußzeilenplatzhalter 5">
            <a:extLst>
              <a:ext uri="{FF2B5EF4-FFF2-40B4-BE49-F238E27FC236}">
                <a16:creationId xmlns:a16="http://schemas.microsoft.com/office/drawing/2014/main" id="{26ACC15A-3F4B-42BB-BCAD-9502840850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78885" y="6459053"/>
            <a:ext cx="6970854" cy="183597"/>
          </a:xfrm>
        </p:spPr>
        <p:txBody>
          <a:bodyPr/>
          <a:lstStyle/>
          <a:p>
            <a:r>
              <a:rPr lang="de-DE" dirty="0"/>
              <a:t>Hochschule RheinMain</a:t>
            </a:r>
          </a:p>
        </p:txBody>
      </p:sp>
      <p:sp>
        <p:nvSpPr>
          <p:cNvPr id="8" name="Textplatzhalter 1">
            <a:extLst>
              <a:ext uri="{FF2B5EF4-FFF2-40B4-BE49-F238E27FC236}">
                <a16:creationId xmlns:a16="http://schemas.microsoft.com/office/drawing/2014/main" id="{4B673B8D-52C6-4ADA-BBB5-24B3E508FD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0515" y="1549975"/>
            <a:ext cx="5366577" cy="4701600"/>
          </a:xfrm>
        </p:spPr>
        <p:txBody>
          <a:bodyPr/>
          <a:lstStyle/>
          <a:p>
            <a:r>
              <a:rPr lang="de-DE" sz="1800" b="1" dirty="0"/>
              <a:t>Prof. Dr. Christian Fink</a:t>
            </a:r>
          </a:p>
          <a:p>
            <a:r>
              <a:rPr lang="de-DE" sz="1800" dirty="0"/>
              <a:t>Studiengangsleiter</a:t>
            </a:r>
          </a:p>
          <a:p>
            <a:r>
              <a:rPr lang="de-DE" sz="1800" dirty="0"/>
              <a:t>Business &amp; Law in Accounting and Taxation</a:t>
            </a:r>
          </a:p>
          <a:p>
            <a:endParaRPr lang="de-DE" sz="1800" dirty="0"/>
          </a:p>
          <a:p>
            <a:r>
              <a:rPr lang="de-DE" sz="1800" dirty="0"/>
              <a:t>Bleichstraße 44</a:t>
            </a:r>
          </a:p>
          <a:p>
            <a:r>
              <a:rPr lang="de-DE" sz="1800" dirty="0"/>
              <a:t>65183 Wiesbaden</a:t>
            </a:r>
          </a:p>
          <a:p>
            <a:endParaRPr lang="de-DE" sz="1800" dirty="0"/>
          </a:p>
          <a:p>
            <a:r>
              <a:rPr lang="de-DE" sz="1800" dirty="0">
                <a:sym typeface="Wingdings" panose="05000000000000000000" pitchFamily="2" charset="2"/>
              </a:rPr>
              <a:t>  </a:t>
            </a:r>
            <a:r>
              <a:rPr lang="de-DE" sz="1800" dirty="0"/>
              <a:t>+49 179 2122139</a:t>
            </a:r>
          </a:p>
          <a:p>
            <a:r>
              <a:rPr lang="de-DE" sz="1800" dirty="0">
                <a:sym typeface="Wingdings" panose="05000000000000000000" pitchFamily="2" charset="2"/>
              </a:rPr>
              <a:t>  c</a:t>
            </a:r>
            <a:r>
              <a:rPr lang="de-DE" sz="1800" dirty="0"/>
              <a:t>hristian.fink@hs-rm.de</a:t>
            </a:r>
          </a:p>
          <a:p>
            <a:endParaRPr lang="de-DE" sz="1800" dirty="0"/>
          </a:p>
          <a:p>
            <a:endParaRPr lang="de-DE" sz="1800" dirty="0"/>
          </a:p>
        </p:txBody>
      </p:sp>
      <p:sp>
        <p:nvSpPr>
          <p:cNvPr id="10" name="Textplatzhalter 1">
            <a:extLst>
              <a:ext uri="{FF2B5EF4-FFF2-40B4-BE49-F238E27FC236}">
                <a16:creationId xmlns:a16="http://schemas.microsoft.com/office/drawing/2014/main" id="{9997694A-6846-44A3-A1D2-BB6E4AB065B8}"/>
              </a:ext>
            </a:extLst>
          </p:cNvPr>
          <p:cNvSpPr txBox="1">
            <a:spLocks/>
          </p:cNvSpPr>
          <p:nvPr/>
        </p:nvSpPr>
        <p:spPr>
          <a:xfrm>
            <a:off x="6112648" y="1543050"/>
            <a:ext cx="5366577" cy="4701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ts val="2450"/>
              </a:lnSpc>
              <a:spcBef>
                <a:spcPts val="0"/>
              </a:spcBef>
              <a:buFont typeface="Arial" panose="020B0604020202020204" pitchFamily="34" charset="0"/>
              <a:buNone/>
              <a:defRPr sz="2000" b="0" kern="1200" spc="1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ts val="225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-180000" algn="l" defTabSz="914400" rtl="0" eaLnBrk="1" latinLnBrk="0" hangingPunct="1">
              <a:lnSpc>
                <a:spcPts val="205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 kern="1200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0000" indent="-180000" algn="l" defTabSz="914400" rtl="0" eaLnBrk="1" latinLnBrk="0" hangingPunct="1">
              <a:lnSpc>
                <a:spcPts val="185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0000" indent="-180000" algn="l" defTabSz="914400" rtl="0" eaLnBrk="1" latinLnBrk="0" hangingPunct="1">
              <a:lnSpc>
                <a:spcPts val="185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800" b="1" dirty="0" err="1"/>
              <a:t>StB</a:t>
            </a:r>
            <a:r>
              <a:rPr lang="de-DE" sz="1800" b="1" dirty="0"/>
              <a:t> Prof. Dr. Patrick Griesar</a:t>
            </a:r>
          </a:p>
          <a:p>
            <a:r>
              <a:rPr lang="de-DE" sz="1800" dirty="0"/>
              <a:t>Steuerberater, Professur für Steuerrecht</a:t>
            </a:r>
          </a:p>
          <a:p>
            <a:r>
              <a:rPr lang="de-DE" sz="1800" dirty="0"/>
              <a:t>Business &amp; Law in Accounting and Taxation</a:t>
            </a:r>
          </a:p>
          <a:p>
            <a:endParaRPr lang="de-DE" sz="1800" dirty="0"/>
          </a:p>
          <a:p>
            <a:r>
              <a:rPr lang="de-DE" sz="1800" dirty="0"/>
              <a:t>Bleichstraße 44</a:t>
            </a:r>
          </a:p>
          <a:p>
            <a:r>
              <a:rPr lang="de-DE" sz="1800" dirty="0"/>
              <a:t>65183 Wiesbaden</a:t>
            </a:r>
          </a:p>
          <a:p>
            <a:endParaRPr lang="de-DE" sz="1800" dirty="0"/>
          </a:p>
          <a:p>
            <a:r>
              <a:rPr lang="de-DE" sz="1800" dirty="0">
                <a:sym typeface="Wingdings" panose="05000000000000000000" pitchFamily="2" charset="2"/>
              </a:rPr>
              <a:t>  </a:t>
            </a:r>
            <a:r>
              <a:rPr lang="de-DE" sz="1800" dirty="0"/>
              <a:t>+49 170 5611347</a:t>
            </a:r>
          </a:p>
          <a:p>
            <a:r>
              <a:rPr lang="de-DE" sz="1800" dirty="0">
                <a:sym typeface="Wingdings" panose="05000000000000000000" pitchFamily="2" charset="2"/>
              </a:rPr>
              <a:t>  patrick.griesar</a:t>
            </a:r>
            <a:r>
              <a:rPr lang="de-DE" sz="1800" dirty="0"/>
              <a:t>@hs-rm.de</a:t>
            </a:r>
          </a:p>
          <a:p>
            <a:endParaRPr lang="de-DE" sz="1800" dirty="0"/>
          </a:p>
          <a:p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8228419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heme/theme1.xml><?xml version="1.0" encoding="utf-8"?>
<a:theme xmlns:a="http://schemas.openxmlformats.org/drawingml/2006/main" name="Office">
  <a:themeElements>
    <a:clrScheme name="Hochschule Rheinmain">
      <a:dk1>
        <a:srgbClr val="46413C"/>
      </a:dk1>
      <a:lt1>
        <a:srgbClr val="FFFFFF"/>
      </a:lt1>
      <a:dk2>
        <a:srgbClr val="E10019"/>
      </a:dk2>
      <a:lt2>
        <a:srgbClr val="FFFFFF"/>
      </a:lt2>
      <a:accent1>
        <a:srgbClr val="327D91"/>
      </a:accent1>
      <a:accent2>
        <a:srgbClr val="5B97A7"/>
      </a:accent2>
      <a:accent3>
        <a:srgbClr val="84B1BD"/>
      </a:accent3>
      <a:accent4>
        <a:srgbClr val="4BBEE1"/>
      </a:accent4>
      <a:accent5>
        <a:srgbClr val="6FCBE7"/>
      </a:accent5>
      <a:accent6>
        <a:srgbClr val="93D8ED"/>
      </a:accent6>
      <a:hlink>
        <a:srgbClr val="4BBEE1"/>
      </a:hlink>
      <a:folHlink>
        <a:srgbClr val="327D91"/>
      </a:folHlink>
    </a:clrScheme>
    <a:fontScheme name="Hochschule Rheinmai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11119-HR-PPT-final-16zu9.potx [Schreibgeschützt]" id="{4C91BF98-609A-4E42-8F37-74196227645F}" vid="{7696F43C-53BA-4C41-95E0-AD760735109E}"/>
    </a:ext>
  </a:extLst>
</a:theme>
</file>

<file path=ppt/theme/theme2.xml><?xml version="1.0" encoding="utf-8"?>
<a:theme xmlns:a="http://schemas.openxmlformats.org/drawingml/2006/main" name="1_Office">
  <a:themeElements>
    <a:clrScheme name="Hochschule Rheinmain">
      <a:dk1>
        <a:srgbClr val="46413C"/>
      </a:dk1>
      <a:lt1>
        <a:srgbClr val="FFFFFF"/>
      </a:lt1>
      <a:dk2>
        <a:srgbClr val="E10019"/>
      </a:dk2>
      <a:lt2>
        <a:srgbClr val="FFFFFF"/>
      </a:lt2>
      <a:accent1>
        <a:srgbClr val="327D91"/>
      </a:accent1>
      <a:accent2>
        <a:srgbClr val="5B97A7"/>
      </a:accent2>
      <a:accent3>
        <a:srgbClr val="84B1BD"/>
      </a:accent3>
      <a:accent4>
        <a:srgbClr val="4BBEE1"/>
      </a:accent4>
      <a:accent5>
        <a:srgbClr val="6FCBE7"/>
      </a:accent5>
      <a:accent6>
        <a:srgbClr val="93D8ED"/>
      </a:accent6>
      <a:hlink>
        <a:srgbClr val="4BBEE1"/>
      </a:hlink>
      <a:folHlink>
        <a:srgbClr val="327D91"/>
      </a:folHlink>
    </a:clrScheme>
    <a:fontScheme name="Hochschule Rheinmai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11119-HR-PPT-final-16zu9.potx [Schreibgeschützt]" id="{4C91BF98-609A-4E42-8F37-74196227645F}" vid="{C7E5664E-1798-4EBC-8439-94297A93F1D2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A3E36D54A1F94894DCBD93D1B4B252" ma:contentTypeVersion="10" ma:contentTypeDescription="Create a new document." ma:contentTypeScope="" ma:versionID="22b993904930182036832ae5b0ec5080">
  <xsd:schema xmlns:xsd="http://www.w3.org/2001/XMLSchema" xmlns:xs="http://www.w3.org/2001/XMLSchema" xmlns:p="http://schemas.microsoft.com/office/2006/metadata/properties" xmlns:ns2="2b32b6e6-0bb7-4c82-9f7c-7a818d8561ca" xmlns:ns3="db3cc98f-2351-4d1d-8811-54c0137e49d5" targetNamespace="http://schemas.microsoft.com/office/2006/metadata/properties" ma:root="true" ma:fieldsID="02b3f513f529c73124b3b7df56903c3b" ns2:_="" ns3:_="">
    <xsd:import namespace="2b32b6e6-0bb7-4c82-9f7c-7a818d8561ca"/>
    <xsd:import namespace="db3cc98f-2351-4d1d-8811-54c0137e49d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32b6e6-0bb7-4c82-9f7c-7a818d8561c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cc98f-2351-4d1d-8811-54c0137e49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2FDE389-B288-42F4-83DD-A1AE3D6C107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42B02A-1C37-4EC6-94D0-FA77FBB80B02}">
  <ds:schemaRefs>
    <ds:schemaRef ds:uri="http://schemas.microsoft.com/office/2006/metadata/properties"/>
    <ds:schemaRef ds:uri="http://www.w3.org/XML/1998/namespace"/>
    <ds:schemaRef ds:uri="2b32b6e6-0bb7-4c82-9f7c-7a818d8561ca"/>
    <ds:schemaRef ds:uri="http://purl.org/dc/elements/1.1/"/>
    <ds:schemaRef ds:uri="db3cc98f-2351-4d1d-8811-54c0137e49d5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43D44BC-541B-446B-8F7B-3E463601C7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32b6e6-0bb7-4c82-9f7c-7a818d8561ca"/>
    <ds:schemaRef ds:uri="db3cc98f-2351-4d1d-8811-54c0137e49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357</Words>
  <Application>Microsoft Office PowerPoint</Application>
  <PresentationFormat>Breitbild</PresentationFormat>
  <Paragraphs>44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Arial</vt:lpstr>
      <vt:lpstr>Calibri</vt:lpstr>
      <vt:lpstr>MetaPro-Bold</vt:lpstr>
      <vt:lpstr>Wingdings</vt:lpstr>
      <vt:lpstr>Office</vt:lpstr>
      <vt:lpstr>1_Office</vt:lpstr>
      <vt:lpstr> Studiengangsleitung: Prof. Dr. Christian Fink</vt:lpstr>
      <vt:lpstr>Studiengang Steuerrecht (dual)</vt:lpstr>
      <vt:lpstr>Studiengang Steuerrecht (dual)</vt:lpstr>
      <vt:lpstr>Studienstruktur des Studiengangs Steuerrecht (dual)</vt:lpstr>
      <vt:lpstr>Ihre Ansprechpartner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Robert Schwab</dc:creator>
  <cp:lastModifiedBy>Patrik Griesar</cp:lastModifiedBy>
  <cp:revision>469</cp:revision>
  <cp:lastPrinted>2025-04-29T06:32:05Z</cp:lastPrinted>
  <dcterms:created xsi:type="dcterms:W3CDTF">2019-01-29T12:49:15Z</dcterms:created>
  <dcterms:modified xsi:type="dcterms:W3CDTF">2025-07-17T13:20:29Z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0x01010028A3E36D54A1F94894DCBD93D1B4B252</vt:lpwstr>
  </property>
</Properties>
</file>